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71" r:id="rId4"/>
    <p:sldId id="260" r:id="rId5"/>
    <p:sldId id="258" r:id="rId6"/>
    <p:sldId id="264" r:id="rId7"/>
    <p:sldId id="265" r:id="rId8"/>
    <p:sldId id="266" r:id="rId9"/>
    <p:sldId id="261" r:id="rId10"/>
    <p:sldId id="269" r:id="rId11"/>
    <p:sldId id="267" r:id="rId12"/>
    <p:sldId id="268" r:id="rId13"/>
    <p:sldId id="270" r:id="rId14"/>
    <p:sldId id="256" r:id="rId15"/>
    <p:sldId id="283" r:id="rId16"/>
    <p:sldId id="272" r:id="rId17"/>
    <p:sldId id="273" r:id="rId18"/>
    <p:sldId id="281" r:id="rId19"/>
    <p:sldId id="280" r:id="rId20"/>
    <p:sldId id="282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20" y="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0:05:23.625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771 1 24575,'0'0'0,"-2"0"0,-4 0 0,-1 0 0,-2 0 0,-2 0 0,-1 0 0,0 0 0,2 2 0,0 1 0,2 1 0,0 1 0,0-1 0,1 1 0,-1 0 0,0-2 0,1 2 0,-1 2 0,2 1 0,-1-1 0,-1 1 0,-1-1 0,1 1 0,2 0 0,-1-1 0,2 1 0,-2-2 0,0-1 0,0 1 0,0 1 0,1 1 0,-1 1 0,-1-1 0,1 1 0,-1-2 0,2 1 0,-1-2 0,1 1 0,-1 1 0,-1-1 0,-1 0 0,1 2 0,0 1 0,1 0 0,-1-1 0,2 0 0,0-2 0,0 1 0,0-2 0,0 1 0,0-2 0,1 2 0,1 0 0,-2 2 0,0 1 0,-3 1 0,2 1 0,1 0 0,-1-2 0,2 0 0,-1-1 0,1 2 0,1 0 0,-1-3 0,1 1 0,0 1 0,0 0 0,0 0 0,-2 1 0,2 1 0,0 0 0,-2-2 0,2 0 0,1-1 0,0 1 0,-1 1 0,1 0 0,-2 1 0,0-1 0,1 1 0,-1 1 0,1-1 0,0 0 0,-1 0 0,1 0 0,1 0 0,-1-2 0,0-1 0,0 1 0,0 0 0,0 1 0,0 0 0,0 0 0,0 1 0,1 0 0,-2 0 0,1 0 0,1 0 0,0 1 0,-1-1 0,1 0 0,0 0 0,-2 0 0,1 0 0,-1 2 0,0 1 0,-1-1 0,0 0 0,2 0 0,-1-1 0,0-1 0,2 1 0,-2-1 0,1 0 0,1 0 0,-2 0 0,1 0 0,-1 0 0,0-1 0,1 1 0,1 0 0,1 0 0,-1 1 0,0 1 0,1 1 0,-3-1 0,1 0 0,1 0 0,1-1 0,0-1 0,-1-2 0,0 2 0,0 0 0,1 0 0,1 1 0,0-1 0,1 1 0,0-1 0,-3 0 0,1 0 0,0 1 0,0-1 0,1 0 0,0-1 0,-2 1 0,0 0 0,1 1 0,0-1 0,0 0 0,2 0 0,-1 0 0,1 0 0,0 0 0,0 0 0,0 0 0,0 0 0,0 0 0,0 0 0,0 0 0,-2 0 0,0 0 0,-1 0 0,1 0 0,1 0 0,0 0 0,0 0 0,1 0 0,0 0 0,0 0 0,0 0 0,0 0 0,0 1 0,0-1 0,1 0 0,-1 0 0,0 0 0,-3 0 0,1 0 0,-1 0 0,1 0 0,1 0 0,0 0 0,0 0 0,1 0 0,0 0 0,0 0 0,0 0 0,0 0 0,0 0 0,1 0 0,-1 0 0,0 0 0,0 0 0,0 0 0,0 0 0,0 0 0,0 0 0,0 1 0,0-1 0,0 0 0,0 0 0,0 2 0,0 0 0,0 1 0,0-1 0,0 0 0,0-1 0,0-1 0,0 0 0,0 0 0,0 0 0,0 0 0,0 0 0,0 0 0,0 0 0,2 0 0,0 0 0,1 0 0,-1 0 0,-1 0 0,0 0 0,0 0 0,-1 3 0,2-1 0,1 3 0,-1 0 0,0-1 0,-1-1 0,0-1 0,0-1 0,-1 0 0,2-1 0,1 0 0,-1 0 0,0-1 0,-1 1 0,0 0 0,0 0 0,1 0 0,1 0 0,-1 3 0,2-1 0,0 1 0,2-1 0,-1-1 0,-1 0 0,-1 0 0,-1-1 0,0 0 0,-2 0 0,2-3 0,1 3 0,1 0 0,1 1 0,-2-1 0,3 1 0,-2-1 0,-1 1 0,0-1 0,1-3 0,-1 1 0,0 0 0,-1 0 0,2 0 0,-1 2 0,0-1 0,1-2 0,0 6 0,2-3 0,-2 1 0,0-1 0,2 0 0,-2 0 0,2 0 0,-1 0 0,2 0 0,-2-1 0,-1 2 0,2-4 0,-2 1 0,2-1 0,-1 2 0,-2-1 0,0 1 0,1-2 0,0 0 0,1 1 0,2 0 0,-1 1 0,-1 0 0,-1 1 0,1-3 0,-2 1 0,0-1 0,0 2 0,0-3 0,1 0 0,1 2 0,2-1 0,-1 2 0,-1 0 0,2 1 0,-2 0 0,1 0 0,-1 0 0,1-2 0,-1-1 0,0 1 0,0 0 0,1 1 0,0 0 0,-1 1 0,1-1 0,1 1 0,0 0 0,0-2 0,-1 0 0,1-1 0,-1 2 0,1-1 0,-2 1 0,2 1 0,0 0 0,0 0 0,1 0 0,0 0 0,-1 0 0,2 0 0,0 0 0,0 0 0,0 0 0,0 0 0,0 0 0,1 0 0,0 1 0,2-1 0,-1 0 0,1 0 0,-2 0 0,0 0 0,0-3 0,0 1 0,0-1 0,-1 1 0,0 1 0,0-2 0,1 0 0,1 0 0,0 1 0,1 1 0,0 0 0,0 1 0,0 0 0,0-3 0,0 1 0,0-3 0,-2 1 0,0 0 0,-1-1 0,2 1 0,-3 0 0,0-1 0,1-2 0,1-1 0,0 3 0,2-1 0,-3 2 0,1-1 0,-1 0 0,1 0 0,1 0 0,3-2 0,0 2 0,-3 1 0,1-2 0,-1 2 0,3-2 0,-1 1 0,1-1 0,0 1 0,-3 1 0,-1-2 0,0 2 0,3-2 0,0 2 0,1 0 0,-1 1 0,0 1 0,0-1 0,0 0 0,1-2 0,1 1 0,0 0 0,3 2 0,1-2-892,-2-2 1147,2 0-382,-1 0 127,-1 0 0,-2 1 0,1 4 0,-1-1 0,2 1 0,0-2 0,-1 0 0,1 0 0,-1-2 0,-1 1 0,5 1 0,1-2 0,-1 1 0,-1-1 0,0 0 0,-1 1 0,1 1 0,0-1 0,0 0 0,3-1 0,-1 0 0,0 2 0,1-2 0,-1 1 0,-1-2 0,2 1 0,2 1 0,-1-1 0,0 3 0,0 1 0,3-1-1796,0 0 2309,0-3-769,3 1 256,-1-1 0,-3 0 0,1 1 0,3-2 0,-1 2 0,-1-2 0,2 4 0,0-2 0,-2 1 0,0-2 0,1 1 0,-1 1 0,5-2 0,-3-2 0,1 2 0,1-2 0,0 3 0,-2 0 0,1-2 0,-2 1 0,5-1 0,-4 0-2204,1-1 2834,-1 2-945,1-2 315,-1-1 0,-1 1 0,-3 0 0,2-2-1407,-1 2 1809,1-1-603,-3-1 201,2 1 0,-2 1 0,4-2 0,-3 2 0,0-1 0,-2-1 0,-2 2 0,1-1-119,2-1 153,-1-1-51,0 0 17,0 4 0,0-1 0,-2 0 0,0-1 0,-2 1 0,1-1 0,-3-1 0,5 0 0,-3-2 0,2 2 0,1 0 0,-2-1 0,1 0 0,-3-1 0,2 3 0,-2-2 0,3 3 0,-1 0 0,1-1 0,-2 1 0,1-1 0,-2 0 0,1-1 0,-1-2 0,1 3 0,-2-2 0,-1 1 0,2 1 1197,0 0-1539,0-1 513,4-1-171,-2 2 0,-1 0 0,1-1 0,-2 1 0,1 0 0,0-1 0,0-1 0,1 0 0,-2-1 0,-1 2 0,0-1 0,0 0 0,-2 0 0,2 0 0,3 1 0,1 0 0,0-1 0,-1 0 0,-1 0 0,-1-2 0,-1 1 0,1-1 0,-1 2 0,-1 1 0,1-1 0,-1 0 0,2-1 0,-1 0 0,1 0 0,-1-1 0,0 0 0,0 0 0,0 0 0,3 0 0,-1-1 0,2 1 0,-2 0 0,-1 0 0,0 0 0,-1 0 0,1 0 0,-1 0 0,-1 0 0,1 0 0,-1 0 0,0 0 0,0 0 0,0 0 0,2 0 0,-1 0 0,1 0 0,-1 0 0,0 0 0,0 0 0,0 0 0,3 0 0,-1 0 0,0 0 0,0 0 0,1 0 0,-1 0 0,-2 0 0,1 0 0,-1 0 0,1 0 0,-1 0 0,2 0 0,-2 0 0,1 0 0,0 0 0,1 0 0,3 0 0,-1 0 1278,1 0-1643,1 0 548,-2 0-183,0 0 0,3 3 0,0 0 0,1-1 0,1 0 0,1 0-25,1-1 32,-1 4-10,-3 0 3,4 0 0,-1 2 0,1-2 0,-1-1 0,1-1 0,0 1 0,4 0 0,-1-2-1246,0 0 1602,0 2-534,1-1 178,2 0 0,-2-1 0,3 2 0,-2-1 0,4 0 0,-3 3 0,3 1-2213,-2-1 2845,3-2-948,-3 1 316,2 0 0,-2-2 0,2 0 0,-2 1 0,3-1 0,1 0 0,-1-1 0,2-1 0,-4 0 0,3 1 0,1 1 0,0-1 0,0 0 0,-1-1 0,2 0 0,-4 0 0,2-1 0,2 0 0,-1 0 0,3 0-2164,-4-1 2782,1 1-927,2 0 309,1 0 0,0 0 0,1 0 0,1 0 0,1 0 0,-2 0 0,1 0 0,1 0 0,0-2 0,-1-1 0,0-1 0,0-1 0,1 1 0,1 1 0,-2-4 0,0 1 0,1-2 0,2 1 0,1 0-2036,1 0 2618,0-2-873,-3 1 291,0-1 0,-1 1 0,3 3 0,0-2 0,1 0 0,2 1 0,0-3 0,-1 0 0,0 0 0,-3 1 0,-2 0 0,3 2 0,-1-4 0,2 2 0,-1 1 0,0 0 0,-3 2 0,5-2 0,-3 2 0,1-2 0,-1 2 0,0 1 0,3-4 0,-1 1 0,1 2 0,-4-2 0,0-1 0,0 2 0,0 0 0,0-2 0,-5 1 0,1 1-924,-3-1 1188,2 2-396,0 0 132,-2 0 0,1 1 0,-4-1 0,1 0-188,-2 1 242,1 1-81,-2-4 27,0 1 0,2-1 0,-2 0 0,-3 2 0,-2-1 997,0 1-1282,1 2 427,-3-2-142,0 1 0,-1-2 0,0 2 0,-2 0 0,-2-1 2353,-1 1-3025,2 0 1008,-2-1-336,1 1 0,-3 1 0,0-2 0,-1 1 0,0 1 0,-2-2 0,-1 1 2865,-1-2-3683,-1 2 1227,-2 0 2560,1-2-3817,-1 2 3385,2-2-3141,0 1 2169,0-1-1926,0 1 541,-1-2-2,0 2-229,-3-2 76,0 2-25,-3-2 0,1 1 0,0 2 0,1-1 0,1 0 0,1 0 0,-2-3 0,0 2 0,1-1 0,0-2 0,1 2 0,-2-1 0,0 1 0,0 0 0,-1-1 0,0-2 0,1 2 0,-2 0 0,1-2 0,1 3 0,-2-1 0,-1-1 0,0 2 0,1-1 0,1-1 0,2-1 0,-2 0 0,1-2 0,1 1 0,-3-1 0,2 2 0,-3 0 0,2 3 0,-2-1 0,0 0 0,2-1 0,-1-1 0,0 1 0,-1 0 0,1 2 0,-1 0 0,-2-2 0,2 2 0,-2 0 0,-1-2 0,2 2 0,-1-1 0,1 2 0,0-1 0,2-1 0,-2-2 0,2 0 0,-2-1 0,2-1 0,1 3 0,-2-1 0,2 3 0,-2-1 0,-1 0 0,1-1 0,-2-2 0,2 0 0,-1 0 0,1 1 0,-1 1 0,-1-1 0,2 2 0,-2 0 0,0-1 0,0 2 0,0-1 0,0 0 0,0-2 0,0-1 0,2 2 0,-1 0 0,-1 0 0,1-1 0,-1-1 0,2 0 0,-1-1 0,-1 0 0,1 0 0,-1 0 0,2 0 0,-1-1 0,-1 1 0,-2 0 0,3 0 0,-2-2 0,2 2 0,0-3 0,-1 1 0,-1 0 0,1 1 0,-1 0 0,0 0 0,2 1 0,-2-1 0,1 1 0,-2 0 0,-1 0 0,3 1 0,-2-1 0,1-3 0,-1 1 0,-1-1 0,0-1 0,-1 0 0,0 0 0,0 2 0,0 0 0,3-4 0,-1 1 0,0 0 0,0-2 0,0 2 0,-1 1 0,-1-1 0,0-2 0,0 1 0,0-1 0,0 1 0,0 1 0,0-1 0,0 2 0,0 0 0,0 2 0,0 0 0,0 2 0,0-3 0,0 0 0,0-4 0,0 1 0,0-1 0,0 2 0,0 0 0,0 0 0,0 2 0,-3 3 0,1-2 0,0 2 0,0-1 0,0 0 0,1 1 0,-2-1 0,1 1 0,-1 0 0,1 0 0,1 0 0,0 0 0,1 0 0,-1 0 0,-1 0 0,0 0 0,-1 0 0,1 0 0,-1 0 0,-1 0 0,1 0 0,1 0 0,1 0 0,-2 0 0,0 0 0,0 0 0,1 0 0,1 0 0,0 0 0,1 0 0,-3 0 0,0-1 0,1 1 0,0 0 0,-2 3 0,1-3 0,0 0 0,1 0 0,-2-1 0,0 0 0,2-2 0,-3 1 0,-1-1 0,0 1 0,-1 0 0,-1-1 0,0 0 0,3 0 0,-2-1 0,0 0 0,0 1 0,0-2 0,1 1 0,-1 0 0,-1-3 0,-2 0 0,0 1-883,-1 0 1136,0 0-379,-1-1 126,-3 0 0,0 0 0,0 2 0,1-4 0,1-1 0,-3 2 0,-1-4 0,-1 4-1794,-1-2 2306,1 1-768,2 1 256,-2-2 0,-1-2 0,-2 1 0,2 2 0,-1 0 0,1 2 0,-1 0 0,2 2 0,-3-2 0,1 0 0,1 0 0,0 0 0,1 0 0,2 3 0,-1 0-1059,1-2 1362,-4 2-455,0-1 152,2 1 0,1 1 0,0 1 0,0 3 0,2 1 0,1 0-431,0 0 554,2-1-185,-1 0 62,1 2 0,1-2 0,-4 1 0,1 0 0,0 0 0,0 0 0,0 1 0,1 0 0,1 0 0,0-1 0,0-1 0,0 2 0,0 0 0,0 0 0,0-1 0,0 1 0,0 1 757,0-2-973,0 1 324,0 1-108,0-1 0,0-1 0,-1 3 1732,1-1-2227,0-1 1910,0-1-1749,0 2 501,0 0 344,0 1-657,0-1 219,0 3-73,0-2 0,0-1 0,0 1 0,0 0 0,0 0 0,-2 0 0,1-1 0,-1 1 0,2 0 0,1 0 0,0 0 0,-5-1 0,0 1 0,-1 0 0,2-2 0,0 2 0,1-1 0,1 1 0,-2 0 0,1 1 0,-1-1 0,1 0 0,1 0 0,0-1 0,1 2 0,-3-3 0,1-2 0,-1-1 0,1 2 0,1 0 0,-2 2 0,2 0 0,-1 2 0,-1-1 0,2 0 0,-1 0 0,-1 0 0,0 1 0,0-1 0,1 1 0,0-1 0,-1 2 0,0-2 0,0 2 0,1-2 0,-4 2 0,0-2 0,1-1-662,-2 2 851,2 0-284,1 0 95,1 1 0,-1-1 0,0 1 0,1-1 0,1 1 0,1-2 0,-2 2 0,0 1 0,0-2 0,2 2 0,-3-2 0,0 1 0,2-1 0,-3 1 0,1-2 0,1 2 0,-2 0 0,1 0 0,-2 1 0,1 0 0,1 0 0,1 0 0,-4 0 0,1 0 0,1 0 0,-1 1 0,0-2 0,0 1 0,0 1 0,0-2 0,0 1 0,0 1 0,0 1 0,0 0 0,0-1 0,-1-3 0,2 1 0,-2 1 0,2 0 0,1 2 0,-4-2 0,1 1 0,-1 1-671,1 0 863,-1 0-288,2-1 96,-1 1 0,1-1 0,-1 1 0,2 1 0,-2-2 0,2 0 0,1 0 0,-2 1 0,2-1 0,-4-1 0,1 1 0,0 1 0,0 1 0,1 0 0,2-2 0,-1 1 0,0-1 0,2 1 0,-2 1 0,1 0 0,1 1 0,1 0 0,-2 0 0,1 0 0,0 0 0,1 0 643,1 0-826,-3 0 275,2 0-92,-1-2 0,-1-1 0,0 1 0,0 0 0,2 1 0,0 0 690,-1 0-887,0 1 295,0 0-98,-1 0 0,0 0 0,1 0 0,-2 0 0,1 0 0,-4 0 0,0 0-809,2 0 1041,-1 0-348,1 0 116,-1 0 0,1 0 0,0 0 0,0 0 0,0 0 0,1 0 0,0 0 0,0 0 0,1 0 0,-2 0 0,1 0 0,-1 0 0,0 0 0,0 0 0,-4 0 0,0 0 0,2 0 0,0 0 0,1 0 0,0 0 0,2 0 0,-2 0 0,0 0 0,0 0 0,-1 0 0,2 3 0,-3-1 0,-2 1 0,2-1 0,-1-1 0,0 2 0,1 0 0,1 0 0,1-1 0,-3-1 0,0 0 0,-2 2 0,2 0 0,0-1 0,0 0 0,2-1 0,-3 2 0,0 0 0,-1 0 0,-1-1-1427,3 2 1834,-2-1-611,-1 0 204,3-1 0,-1 4 0,1 0 0,0-1 0,-4-1 0,1-1 0,1-1 0,-2 1 0,3 0 0,0 0 0,-2-1 0,-1 1 0,1 1 0,-3-2 0,3 1 0,0-2 0,1 0 0,0 2 0,-2-1 0,0 0 0,0 0 0,0 0 0,-2 1 0,3 0 0,-2-1 0,3 0 0,1 0 0,0-1 0,-3-1 0,1 0 0,-1 0 0,0 0 0,-1 0 0,-1 0 0,1 0 0,3 0 0,1-1 0,0 1 0,-1 0 0,-2 0 0,1 0 0,-1 0 0,-1 0 0,-1 0 0,1 0 0,1 0 0,-2 0 0,1 0 0,-1 0 0,2 0 0,1 0 0,-3 0 0,1 0 0,1 0 0,-5 0 0,1 0-2184,0 0 2808,-1 0-936,1 3 312,-3-1 0,1 1 0,2-1 0,-4-1 0,1 0 0,3 0 0,-2-1 0,0 0 0,-1 0 0,-1 0 0,-1 0 0,2 0 0,2-1 0,-3 1 0,2 0 0,2 0 0,-1 0 0,-1 0 0,-1 0 0,1 0 0,-3 0 0,2 0 0,2 0 0,1 5 0,0 0 0,-1 0 0,4-1 0,-4-1 0,1 1 0,1 0 0,-1-1 0,1-1 0,1-1 0,2 0 0,-2-1 0,0 0 0,1 2 0,1 1 0,-1-1 0,2 0 0,-2 0-1396,3 1 1795,1 0-599,0 0 200,-2-1 0,-1-1 0,2 0 0,1-1 0,0 1 0,1-2 0,-4 1 0,0 0 0,3 0 0,-1 0 0,1 0 0,3 0 0,-1 0-65,-2 0 84,-2 0-29,3 2 10,-1 1 0,1-1 0,1 0 0,1 0 0,1-1 0,-5-1 0,2 0 0,-2 0 0,3 0 0,-1 0 0,1 0 0,-1 0 0,2 0 0,-4-2 0,1-1 0,1 1 0,0 0 0,0 0 0,1 1 0,1 1 0,-4-1 0,3-1 0,-2 0 0,0-1 0,3 1 0,-1 1 0,2 0 0,0 1 0,-4-3 0,2 0 0,-1 1 0,-1 0 0,3 0 0,-1-1 0,2 0 0,-1 0 0,2 1 0,2-1 0,-1-1 0,1 2 0,-2-1 973,-3 2-1251,0 0 417,1-2-139,0 1 0,2-1 0,-1-1 0,1 0 0,2 1 0,-2 1 0,2-2 0,-1 0 0,0 2 0,1-1 0,-1 0 0,1-1 0,-2 2 0,1 0 0,1 0 0,1 1 0,-3 1 0,0-2 0,0-1 0,0 1 0,0-3 0,2 1 0,-1 1 0,1 0 0,-2-3 0,1 0 0,1 1 0,1 1 0,-1 1 0,3-1 0,-2 0 0,1 2 2130,1 0-2739,-1 0 2544,1 2-2401,1-1 1581,-1-1-1367,1 0 645,0-1-469,1 2 114,-1-1-38,0 1 0,0 1 0,0-3 0,0 1 0,0-1 0,0 2 0,0-1 0,0 1 0,0 1 0,0 0 0,-1 0 0,1 0 0,0 0 0,0 0 0,0 0 0,0 0 0,0 0 0,0 0 0,2-2 0,1-1 0,-1 1 0,0 0 0,0 0 0,-1 2 0,-1-1 0,0 1 0,0 0 0,0 0 0,2-2 0,1-1 0,-1 1 0,0 0 0,-1 0 0,3-1 0,-1 0 0,-1 1 0,0 0 0,0 0 0,-1 1 0,1-2 0,1 1 0,-1-1 0,0 1 0,-1 1 0,0 0 0,0 0 0,1-1 0,1-1 0,-1 1 0,0 0 0,-1 1 0,0 0 0,-1 0 0,0 1 0,0 0 0,0 0 0,0 0 0,0 0 0,0 1 0,0-1 0,0 0 0,0 0 0,0 0 0,0 0 0,0 0 0,-1 0 0,1 0 0,3-3 0,-1 1 0,1-1 0,-1 1 0,1-1 0,1-1 0,-1 1 0,-1 1 0,0 0 0,-2 2 0,3-3 0,0 0 0,-1 1 0,0 0 0,-1 1 0,0 0 0,-1 1 0,0-1 0,3-1 0,-1 0 0,0-1 0,0 1 0,-1 1 0,3-2 0,-1 0 0,-1 0 0,1 1 0,-2 1 0,0 0 0,-1 1 0,0-1 0,0 1 0,2 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0:05:33.897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493.3457"/>
      <inkml:brushProperty name="anchorY" value="-2985.91064"/>
      <inkml:brushProperty name="scaleFactor" value="0.5"/>
    </inkml:brush>
  </inkml:definitions>
  <inkml:trace contextRef="#ctx0" brushRef="#br0">2023 13 24575,'0'0'0,"-2"0"0,-3 0 0,-3 0 0,-1 0 0,-2 0 0,0 0 0,-2 0 0,3 2 0,0 1 0,0-1 0,0 0 0,-1 0 0,0-1 0,-1-1 0,0 0 0,0 0 0,0 0 0,0 0 0,0 0 0,-3 0 0,1 0 0,-1 0 0,3 2 0,1 1 0,1-1 0,-1 0 0,1 0 0,-2-1 0,1-1 0,-1 0 0,1 0 0,-1 0 0,-1 0 0,1 3 0,0-1 0,0 0 0,0 0 0,0 0 0,0-1 0,0-1 0,0 3 0,0-1 0,0 1 0,0-2 0,0 1 0,0-1 0,0-1 0,0 0 0,0 3 0,0-1 0,-1 0 0,-1 0 0,0 0 0,-3 1 0,0 0 0,1 0 0,1-1 0,1 0 0,1-1 0,0 1 0,1 1 0,0-1 0,0 0 0,0 0 0,1-2 0,-1 1 0,0 1 0,0 1 0,0-1 0,0 0 0,0-1 0,2 3 0,1-1 0,-1-1 0,0 0 0,-1 0 0,0-2 0,0 1 0,-1-1 0,2 2 0,1 1 0,-1-1 0,0 0 0,-1 2 0,0-1 0,-1 0 0,1 1 0,-1 0 0,-3 0 0,0-2 0,1 0 0,0-1 0,0 1 0,1 1 0,0-1 0,1 0 0,3 2 0,-1-1 0,1 0 0,-1-1 0,-1 2 0,0-1 0,0 0 0,-1 0 0,2 0 0,1 1 0,-1-1 0,0-1 0,-1-1 0,2 2 0,0 0 0,0 0 0,-1-1 0,2 1 0,-1 1 0,2 1 0,0-1 0,-1 0 0,-1 1 0,-2 0 0,0 1 0,0-1 0,-1 1 0,0-1 0,2 2 0,0-1 0,0 0 0,0 0 0,0-2 0,1 2 0,0-2 0,2 2 0,-1-2 0,0 3 0,-1-2 0,-1 1 0,-1 0 0,2 0 0,-1 0 0,1 0 0,-2 0 0,3 0 0,-1 0 0,2 1 0,0-2 0,1 2 0,-1-2 0,0 0 0,0 0 0,2 2 0,-1-2 0,1 2 0,-1 2 0,-1-2 0,1 1 0,-2 1 0,2 1 0,-2-2 0,3 1 0,-2-2 0,1 0 0,0-1 0,0 1 0,0 1 0,-2-2 0,1 2 0,0-2 0,0 1 0,3 1 0,-2-1 0,2 1 0,-2-2 0,1 1 0,-1-1 0,-2-1 0,1 0 0,2 1 0,1 3 0,-1-2 0,1 1 0,-1-1 0,-2-2 0,1 0 0,-1 2 0,0 2 0,3 0 0,-2 0 0,2 0 0,-2-2 0,1 1 0,1 0 0,-1-1 0,0 1 0,2 0 0,-2 2 0,1 0 0,-1 1 0,0 1 0,1 0 0,-1 0 0,-2 1 0,1-1 0,1 0 0,2 0 0,-2 0 0,1 0 0,2 0 0,-1 0 0,2 1 0,-2-1 0,0 0 0,1 0 0,0-1 0,-2-1 0,1 0 0,0-1 0,1 1 0,1 1 0,0 0 0,1 1 0,-3-1 0,0 1 0,1 0 0,0 1 0,0-1 0,2 0 0,-1 0 0,1 0 0,-2 0 0,-1 0 0,1 0 0,0 0 0,1 0 0,0 0 0,0 0 0,-1-2 0,-1 0 0,1-1 0,0 1 0,0 1 0,2 0 0,-1 0 0,1 1 0,0 0 0,0 0 0,0 1 0,0-1 0,-2-3 0,0 1 0,-1-1 0,1 1 0,1 1 0,0 0 0,0 1 0,1 0 0,0 0 0,0 2 0,0 1 0,0-1 0,0 1 0,0-2 0,1 0 0,-1 0 0,0-1 0,0 0 0,0 0 0,0 0 0,0 0 0,0 0 0,0 0 0,0 0 0,0 0 0,0 0 0,0 0 0,0 0 0,0 0 0,2 0 0,0 0 0,1 0 0,-1 0 0,-1 0 0,0 0 0,0 0 0,-1 0 0,0 0 0,0 0 0,0 0 0,0 0 0,0 0 0,2 0 0,0 0 0,1 0 0,-1 1 0,-1-1 0,0 0 0,0 0 0,-1 0 0,2 0 0,1 0 0,-1 0 0,0 0 0,-1 0 0,0 0 0,0 0 0,-1 0 0,0 0 0,2-2 0,1-1 0,-1 1 0,0 0 0,0 0 0,1-1 0,0 0 0,0 1 0,1 0 0,0 0 0,-1 1 0,0 1 0,-2 0 0,0 0 0,2-2 0,0 0 0,-1-1 0,0 1 0,-1 1 0,2-2 0,0 0 0,0 0 0,-1 1 0,-1 0 0,2 2 0,0-1 0,0 1 0,-1 0 0,1-2 0,1 0 0,-1-1 0,-1 1 0,-1 1 0,0 0 0,-1 1 0,0 0 0,0 0 0,0 0 0,2 0 0,1 0 0,-1 0 0,0 0 0,0 1 0,1-4 0,0 1 0,0-1 0,-1 1 0,2-1 0,-1-1 0,0 1 0,-1 1 0,0 0 0,1 2 0,0-1 0,-1 1 0,0 0 0,0 0 0,1 1 0,0-1 0,2 0 0,-1 0 0,0 0 0,1-2 0,-1 0 0,0-1 0,1-1 0,-1 0 0,-1 0 0,2 2 0,-1 0 0,-1 1 0,2 1 0,-1 0 0,1 0 0,3 0 0,-2 0 0,0 0 0,0-2 0,-1 0 0,-1-1 0,1 1 0,-1 1 0,1 0 0,2 1 0,0 0 0,-2-1 0,1 1 0,1-2 0,-1 0 0,-1-1 0,1-1 0,-1 0 0,1-1 0,-1 0 0,2 1 0,-2 1 0,-1 1 0,1 1 0,2-2 0,-1 0 0,1-1 0,-1-1 0,-1 2 0,0-2 0,0 1 0,0-2 0,0 1 0,2 1 0,0 1 0,2 1 0,-1 1 0,1-2 0,-2 1 0,1-3 0,-2 1 0,0-2 0,2-2 0,-1 2 0,0 0 0,-1 2 0,2-1 0,0-1 0,-1 0 0,1-1 0,-2 2 0,1-2 0,-1 1 0,1-1 0,0-1 0,0 2 0,1 0 0,0 3 0,2-2 0,-2 1 0,1-1 0,0 1 0,1-2 0,1 0 0,0 2 0,1-1 0,0-2 0,-2 1 0,-1 1 0,1-1 0,-3 2 0,2-2 0,0-1 0,0 0 0,2 0 0,-3 1 0,1-2 0,1 0 0,0 1 0,0 0 0,2-2 0,0-1 0,-3 2 0,1 2 0,-1-1 0,2-1 0,-1 2 0,1-1 0,1 1 0,0-1 0,0-1 0,0 1 0,0-1 0,0 0 0,0 0 0,0 1 0,0 0 0,0 0 0,1-1 0,-1-1 0,0 1 0,0 0 0,0 1 0,0-1 0,0 0 0,0-1 0,0 1 0,0-1 0,2 3 0,1-2 0,-1 0 0,0 1 0,0-1 0,-1 0 0,-3 1 0,0-1 0,-1-1 0,1-1 0,1 2 0,0 0 0,0-2 0,1 3 0,0-1 0,0-1 0,0 2 0,0-1 0,1 2 0,-1-2 0,0 0 0,0-1 0,-3 1 0,1 0 0,-1-1 0,2 1 0,-1 0 0,1-1 0,1-1 0,-3 2 0,1 0 0,-1 1 0,1-1 0,1 0 0,0 1 0,1 0 0,0-2 0,0 2 0,0-1 0,0 0 0,3-2 0,-1 2 0,1-1 0,-1 2 0,0 0 0,-1-1 0,-1 1 0,0-1 0,3 0 0,-1 0 0,0 0 0,1 0 0,-2 0 0,2 0 0,0-1 0,0 2 0,4-1 0,-1-1 0,0 2 0,1-1 0,-2-1 0,2 0 0,-1 1 0,-2-1 0,1 0 0,0 2 0,0-1 0,0-1 0,1-1 0,0 0 0,0 1 0,0 0 0,-2-1 0,1 0 0,0 0 0,1-2 0,3 1 0,0-1-1458,-1 2 1874,0 0-624,-1 1-317,0-1 675,1-1-225,-2 0 75,2-1 0,-2 1 0,1-1 0,4 2 0,-2 0 0,2 1 0,-1-1 0,-1-1 0,0 0 0,3-1 0,0 1 0,-1-1-1144,0-1 1470,-1 1-489,1 0 163,-2 0 0,5 2 0,-2 1 0,0-1 0,0 0 0,0 0 0,3-1 0,-1-1 0,1 0 0,-1 0 0,2 0 0,-1 0 0,0 0-1609,-1 2 2068,2 1-688,2-1 229,-3 0 0,-1 0 0,2-1 0,-1-1 0,-1 3 0,5-1 0,-1 1 0,2-1 0,-1-1 0,-2 0 0,-1-1 0,1 0 0,-1 5 0,-1 0 0,-1 0 0,4-1 0,0-1 0,1-1 0,0-1 0,-2 2 0,1-1 0,-1 1 0,-1-1 0,3 1 0,0 0 0,-1 0 0,0-1 0,0 2 0,-2-1 0,-1 0 0,1-1 0,-1 0 0,0 3 0,2 1 0,1-1 0,2-1 0,-1-2 0,-1 0 0,-1 1 0,0 0 0,-1 2 0,4-1 0,-1 0 0,0-1 0,0 1 0,1 0-991,1-1 1274,-1 1-425,-2 0 142,3 0 0,-1 0 0,1 0 0,0 0 0,2-2 0,-3-1 0,-1 5 0,2-1 0,-1 0 0,1 1 0,0 0 0,1-2 0,1-1 0,1 1 0,-3-1 0,3 0 0,-2-1 0,-2 2 0,2-1 0,-1 0 0,-2-1 0,0 1 0,3 1 0,-1-1 0,-1-1 0,-3 4 0,4 0 0,-2-1 0,1 0 0,-1-3 0,3 0 0,-2-1 0,0 2 0,-1-1 0,-1 0 0,3 0 0,-1-1 0,-2 0 0,-1-1 0,-2 1 0,1-1-1150,0-1 1479,-1 1-494,-2 0 165,3 0 0,-1 0 0,-2 0 0,-2 0-113,0 0 146,2 0-49,1 0 16,0 0 0,-1 0 0,-2 0 0,-1 0 0,3 0 0,-3 0 0,1 0 0,-1 0 0,-1 0 0,0 0 0,0 0 0,-2 0 0,1 0 829,3 0-1066,-1 0 356,-2 0-119,0 0 0,-2 0 0,1-2 0,-1-1 0,0 1 0,0 0 0,0 0 0,-1 1 0,2-4 0,-2 0 0,4 0 0,-1-1 0,-1 0 0,0 2 0,-1-2 0,-2 2 0,-1 1 0,-1 0 2182,-1-1-2805,1 1 2791,1 0-2699,-1-1 2150,0 0-2006,-1 1 1350,2 1-1183,0 0 330,0-1-110,-1 0 0,0 1 0,-2 0 0,1 0 0,-1 2 0,2-5 0,3 0 0,-2-3 0,-1 2 0,-1 1 0,-1 1 0,0 2 0,0-2 0,-1 1 0,1 0 0,-2-1 0,-1 0 0,1 1 0,0 0 0,0-1 0,1 1 0,1 0 0,-1-1 0,1 0 0,1 1 0,-1 0 0,0 0 0,0-1 0,0 1 0,0-1 0,0 0 0,0 1 0,0-2 0,0 1 0,1 1 0,-1 0 0,0 0 0,0-1 0,0 1 0,0 1 0,0-1 0,0-1 0,0 2 0,0-3 0,0 1 0,0 1 0,0 0 0,0-1 0,0 1 0,0-2 0,0 0 0,0 1 0,0-1 0,0 1 0,0 0 0,0-1 0,0-1 0,0 0 0,0 2 0,0 0 0,1 0 0,-1 0 0,0 1 0,0-2 0,0 2 0,-1-3 0,2 1 0,-1 1 0,0 1 0,-3-1 0,1 0 0,0 1 0,0 1 0,0-1 0,1-1 0,1 2 0,0 0 0,0-2 0,0 1 0,0 0 0,0-2 0,0-1 0,0 0 0,0 2 0,0-2 0,0 1 0,0-1 0,0 1 0,0 1 0,-2-2 0,2 2 0,0 1 0,-2-2 0,0 1 0,0 1 0,1-2 0,0 1 0,0-2 0,1 1 0,-1-1 0,1 1 0,1 1 0,-1-2 0,0 2 0,0-2 0,0-1 0,0 0 0,0 2 0,0-1 0,0 1 0,0-1 0,0 1 0,0 1 0,0-1 0,0-2 0,0 1 0,0-1 0,0 1 0,0-1 0,1 1 0,-1 0 0,0-2 0,0 1 0,0-1 0,0 2 0,-3-1 0,1 1 0,-1-1 0,1 1 0,1 0 0,0 0 0,-2 0 0,1 1 0,-3-2 0,0 2 0,2-2 0,0 2 0,-2-2 0,2 2 0,-3-2 0,2 2 0,-2-2 0,1 2 0,1-2 0,1-1 0,1-1 0,1-1 0,0 1 0,1 0 0,-2-1 0,0 0 0,0 2 0,-2-1 0,0 2 0,-2 0 0,1 1 0,-1-1 0,0 1 0,0 0 0,0 1 0,-1-2 0,2 2 0,-2-2 0,2 2 0,-2-1 0,1-2 0,0-1 0,1 1 0,1-1 0,-2 0 0,2-1 0,1-1 0,1 0 0,-2-1 0,1 0 0,-3 0 0,2 2 0,-2 0 0,0 1 0,0-2 0,0 1 0,0-1 0,-2-1 0,1 3 0,0-1 0,-2 1 0,2 1 0,-1 0 0,-1-1 0,1 2 0,0-1 0,2-1 0,-1-1 0,-1 0 0,1-1 0,-1-1 0,2 0 0,-1 0 0,-1 0 0,-2-3 0,0 1 0,2-1 0,-2 1 0,3 0 0,-1 1 0,0 1 0,-1 0 0,-1-1 0,-1 1 0,2 1 0,-1-1 0,1 0 0,-1 0 0,2 0 0,-1 0 0,0 0 0,-1 0 0,-1 0 0,0 0 0,0 0 0,-1 0 0,0 0 0,0 0 0,-1-3 0,1 0 0,0 1 0,0 0 0,0-2 0,0 1 0,0 0 0,0 0 0,0 2 0,0 0 0,0 0 0,0 1 0,0 0 0,0 1 0,0-1 0,0 0 0,0 0 0,0 0 0,0 0 0,0 0 0,0 0 0,0 0 0,0 0 0,0-1 0,0 1 0,0 0 0,0 0 0,-2 0 0,-1 0 0,1 0 0,0 0 0,-2 0 0,0 0 0,1 0 0,1 0 0,-2 0 0,0 0 0,2 0 0,-3 0 0,1 0 0,-1 0 0,0 0 0,1 0 0,-1 0 0,0 0 0,-1 0 0,2 0 0,-3 0 0,2 0 0,1 0 0,1-1 0,-1 4 0,0-1 0,1 1 0,-1-1 0,0-1 0,1 0 0,-2 0 0,-1-1 0,0 0 0,1-1 0,-1 4 0,1-1 0,1 0 0,-1 0 0,1 0 0,-1 1 0,0 0 0,1 0 0,-1-1 0,1-1 0,-2 0 0,-1-1 0,1 0 0,-2 0 0,-1 0 0,2 0 0,-2 0 0,0 0 0,0-1 0,0 1 0,1 3 0,1-1 0,-1 3 0,3 0 0,-2-1 0,-1-2 0,-1 3 0,1-2 0,0 0 0,-2-1 0,0 0 0,0 1 0,-2 0 0,1-1 0,-1 0 0,0-1 0,-1 3 0,1-2 0,0 3 0,0 0 0,0-2 0,0 0 0,0 1 0,0 0 0,-1 1 0,1 0 0,0-1 0,0 1 0,0-1 0,0 2 0,0-1 0,0 1 0,0-1 0,0-1 0,0 2 0,0-2 0,0 2 0,0-1 0,-2 1 0,-1-1 0,1-1 0,-1 2 0,2-2 0,0 0 0,-2 0 0,0 0 0,1-1 0,0 2 0,-2-1 0,1-1 0,-5 2 0,1-2-996,0 1 1281,0 1-428,1-1 143,-1-1 0,2 2 0,-2-1 0,2-1 0,0-1 0,0 2 0,1-1 0,-2 2 0,1 0 0,1 1 0,-1-1 0,1-1 0,-4 0 0,0 0 0,0 2 0,0-1 0,2-1 0,0 2 0,1-2 0,-1 2 0,1-1 0,1 2 0,-1-2 0,1 2 0,-2-4 0,2 1 0,0-1 0,-2 2 0,2-1 0,-2 2 0,1-2 0,1 3 0,-3-2 0,0 1 0,1 2 0,2-1 0,-2 1 0,0 0 0,0 0 0,1 0 0,-1 1 0,-3-2 0,0-1 0,-1 0 0,2 1 0,2 0 0,-1 0 0,2 1 0,-1 2 0,1-2 0,-1 0 0,1-1 0,-1 1 0,0-3 0,0 2 0,0 1 0,-1-2 0,2 2 0,-2 0 0,-3 0 0,1 0 0,-2 0 0,3 2 0,-1-2 0,3 1 0,-2 0 0,-2-1 0,1 0 0,-2 1 0,1 1 0,1-2 0,0 0 0,2 2 0,0 0 0,-4-5 0,2 2 0,-1-1 0,-1 0 0,0 0 0,2 0 0,0 0 0,-3 2 0,2 1 0,-1 1 0,0 1 0,3-1 0,-1-1 0,0 1 0,1 0 0,-2-1 0,-2-1 0,0-1 0,2 0 0,0 2 0,-2 0 0,-1-1 0,-1 0-1582,3 1 2034,1 1-678,-3-2 226,0 1 0,0 0 0,-3-4 0,0 1 0,1 0 0,1-1 0,-3 2 0,4 0 0,1 2 0,-5-1 0,1 1 0,2-2 0,-2 0 0,-1-1 0,1 1 0,0 1 0,-2-1 0,2 0 0,0-3 0,1 1 0,-3-2 0,0 2-2185,-2 1 2809,2 0-936,1 1 312,-2 1 0,0-1 0,-2 1 0,2-4 0,1-1 0,-1 0 0,0 2 0,-2-1 0,1 3 0,2 0 0,0 0 0,0 1 0,3 1 0,0 1 0,-1 1 0,-1-5 0,2 1 0,-2-3 0,2 2 0,0 1 0,1 1-1345,-1-1 1729,0 1-576,0 2 192,3-3 0,1 1 0,-1 1 0,1-1 0,0 0 0,1 1 0,-1 0 0,2 2 0,0-3 66,2 2-85,-3-1 29,2 1-10,-1-1 0,2-1 0,-1 2 0,2-1 0,-2 2 0,3 0 0,-2 1 0,2-3 0,1 1 0,-1 0 0,0 0 0,0 0 0,0-1 0,-2 0 0,2 0 0,1 1 0,1-2 1221,-1 1-1570,0 0 524,1 1-175,-3-2 0,-1 1 0,1 0 0,2-2 0,1 2 0,-1-1 0,0 2 0,-1-2 0,1 1 0,0 0 0,1 1 0,2-2 2178,-3 1-2800,1 0 933,1-1-311,0 0 1608,0 0-2068,-1 2 690,0-2-230,1 1 0,-3 0 0,2-1 0,-1 0 0,2 1 0,0-2 906,1 0-1165,-2 0 388,1 0-129,-1 1 0,1 1 130,1-2-167,0 2 55,1 0-18,0 1 0,-5-2 0,0 1 0,0 1 0,1-3 0,1 1 0,1 1 0,-1-2 0,0 1 0,1-1 0,0 0 0,0 1 0,-1-4 0,0 1 0,1-1 0,-3 1 0,1 1 0,1 2 0,0 2 0,-1-4 0,1 1 0,0 0 0,1-1 0,-2 1 0,1 1 0,-2-1 0,0-2 0,-4 1 0,1 2 0,2-2-734,-2 1 944,2 2-315,2 0 105,-2-1 0,2 1 0,1 0 0,0-1 0,2 0 0,0-2 0,1 1 0,-2 1 0,0 1 0,-1 1 0,1-1 734,1 0-944,0 1 315,1 0-105,-1 0 0,-1 2 0,-1-1 0,1-1 0,0 0 0,1-1 0,0 1 0,0 1 0,1 0 0,0 1 0,0-1 0,0 1 0,3-2 0,-1 0 0,-2-1 0,0 2 0,-1-1 0,0 1 0,0 1 0,0 0 0,0 0 0,1 0 0,0 0 0,0 0 0,2-2 0,1-1 0,-1 1 0,0 0 0,0 0 0,-2 1 0,1 1 0,-1 0 0,0 0 0,0 0 0,0 0 0,0 0 0,0 0 0,0 0 0,-1 0 0,1 0 0,3-2 0,-1-1 0,0 1 0,1 0 0,-2 0 0,0 1 0,-1 1 0,1 0 0,-2 0 0,1 0 0,0 0 0,0 0 0,0 0 0,0 0 0,0 0 0,0 0 0,0 0 0,0 0 0,0 2 0,0 1 0,0-1 0,0 0 0,0 0 0,0 1 0,-1 0 0,1 0 0,0 1 0,0 0 0,0-1 0,3 2 0,-1-1 0,1 0 0,-1 0 0,-1 0 0,0 0 0,-1-2 0,0 2 0,0-1 0,0 0 0,0 1 0,0 0 0,3 2 0,-1-1 0,0-1 0,0-1 0,2 1 0,-1 0 0,0-1 0,-1-1 0,0-1 0,-1 0 0,2 1 0,-1 1 0,0-1 0,0 0 0,-1-1 0,0 0 0,0 0 0,-1-1 0,0 0 0,0 0 0,0 0 0,-1 0 0,1-1 0,0 1 0,0 0 0,0 0 0,0 0 0,0 0 0,0 0 0,0 0 0,0 0 0,0 0 0,0 0 0,0 0 0,0 0 0,0 0 0,0 0 0,0 0 0,0 0 0,-1 0 0,1 0 0,0 0 0,0 0 0,0 0 0,0 0 0,0 0 0,0 0 0,0 0 0,0-2 0,0-1 0,0 1 0,0 0 0,0 1 0,0 0 0,0 0 0,0 1 0,0 0 0,0 0 0,0 0 0,0 0 0,2-2 0,1-1 0,2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0:05:29.095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800.34613"/>
      <inkml:brushProperty name="anchorY" value="-1146.48694"/>
      <inkml:brushProperty name="scaleFactor" value="0.5"/>
    </inkml:brush>
  </inkml:definitions>
  <inkml:trace contextRef="#ctx0" brushRef="#br0">2926 2866 24575,'0'0'0,"0"2"0,-2 1 0,0 2 0,-1 2 0,-1-1 0,0 2 0,-2-1 0,1 0 0,-1 1 0,-2-1 0,1 1 0,-1 1 0,1 1 0,2 0 0,-1-1 0,2 1 0,-2-3 0,-1 1 0,1 0 0,-2-1 0,2 0 0,1 2 0,0 0 0,-2-1 0,-2 1 0,2 0 0,-1 1 0,1 1 0,-1-2 0,0 0 0,1 1 0,-1 0 0,2 0 0,-1-1 0,-1 0 0,1 1 0,0 0 0,-2 1 0,2 0 0,-1-2 0,1 1 0,0-1 0,-1 1 0,1 1 0,-1 0 0,2 1 0,-1 0 0,-1-3 0,1 1 0,-1 0 0,0 0 0,-2 0 0,2 2 0,-1-1 0,0 1 0,1 0 0,0 0 0,-1 0 0,-1 0 0,2 0 0,0 1 0,1-1 0,-1-3 0,0 3 0,1 0 0,-1-2 0,0 1 0,1-1 0,-1 0 0,-1 1 0,2 0 0,-1-2 0,1 1 0,0-1 0,2 1 0,-2-1 0,-1-1 0,1 2 0,0-1 0,0 2 0,0-2 0,1 0 0,0 0 0,-2 1 0,-1 1 0,-1 0 0,1 1 0,0 0 0,2 0 0,-1-2 0,2-1 0,-1 1 0,-1 0 0,-1 1 0,1 0 0,0-2 0,1 1 0,0-3 0,1 0 0,2 2 0,-2-3 0,2 2 0,1 0 0,-2-1 0,-1 1 0,1 1 0,-3-2 0,2 1 0,1 1 0,0-1 0,0 0 0,2 0 0,-2 0 0,-2 0 0,2 0 0,0 2 0,-1 1 0,2 0 0,-2 1 0,-2 0 0,2 0 0,1 0 0,-1-2 0,1-1 0,1 1 0,1 0 0,-1-2 0,1 1 0,0 0 0,1 1 0,1 0 0,0 2 0,-2-3 0,1 0 0,-1 1 0,2 0 0,-3-2 0,1 1 0,0 0 0,1 1 0,0 1 0,-1-2 0,0 0 0,1 0 0,0 1 0,-2-1 0,1-1 0,0 1 0,1 1 0,0 1 0,1 0 0,-1-1 0,-1-1 0,1 1 0,0 0 0,1 0 0,-3 2 0,1-1 0,1 1 0,0 0 0,-2-2 0,1 0 0,0-1 0,1 1 0,0 1 0,2 0 0,-1 1 0,-1-1 0,-1 1 0,1 1 0,0-1 0,0 0 0,1 0 0,-2-2 0,1-1 0,-1 1 0,1 0 0,1 0 0,0 1 0,1 1 0,0 0 0,0 0 0,0 0 0,-3-2 0,1-1 0,0 1 0,0 0 0,0 1 0,1 0 0,1 1 0,0-1 0,-3-1 0,1 0 0,0-1 0,0 1 0,0 1 0,1 0 0,-1 1 0,-1-1 0,0 2 0,1-1 0,1 0 0,0 0 0,1 0 0,0 0 0,0 0 0,-3-2 0,1 0 0,0-1 0,-3 1 0,2 1 0,-3-3 0,1 1 0,1 1 0,-2-3 0,2 1 0,1 1 0,-2 1 0,0 0 0,2 1 0,-2-1 0,1-1 0,-1-2 0,0 1 0,-2 0 0,2 1 0,1 2 0,-1-3 0,0 1 0,0-2 0,0 1 0,-2 0 0,0-1 0,0 1 0,2 0 0,-2 0 0,2-1 0,-1 2 0,1 1 0,-1-2 0,0 1 0,0-2 0,1 0 0,-2-1 0,2 1 0,-2-2 0,2 2 0,-2-2 0,2 2 0,0 0 0,0 0 0,1 0 0,-2 0 0,1 0 0,-1-1 0,1 0 0,-2 0 0,1 1 0,4-2 0,2 2 0,3-2 0,3-1 0,3-1 0,-1 1 0,1 0 0,1-2 0,0 0 0,-1 2 0,0-1 0,0 0 0,-1 1 0,0 0 0,1-1 0,1 0 0,0-2 0,1 3 0,1-2 0,0 1 0,0-1 0,0-1 0,0 0 0,1 2 0,-1-1 0,0 1 0,0-1 0,0-1 0,-2 2 0,-1 0 0,1 0 0,0-1 0,0 0 0,1 1 0,1 0 0,0-1 0,0 0 0,0 0 0,0-1 0,0-1 0,0 0 0,0 2 0,5 1 0,0-1 0,3 0 0,-2-1 0,0 0 0,0 0 0,-1-1 0,-1 0 0,-1 0 0,-2 0 0,0 2 0,-1 0 0,2 1 0,1-1 0,-1-1 0,0 0 0,-1 0 0,0-1 0,0 0 0,-1 0 0,0 0 0,0 0 0,0-1 0,0 1 0,0 0 0,0 0 0,-1 0 0,2 0 0,-1 0 0,0 0 0,0 0 0,0 0 0,0 0 0,0 0 0,0 0 0,0 0 0,2 0 0,1 0 0,-1 0 0,1 0 0,-2 0 0,0 0 0,-1 0 0,1 0 0,-1 0 0,0 0 0,2 0 0,1 0 0,-1 0 0,2 0 0,0 0 0,0 0 0,-2 0 0,2 0 0,0 0 0,-1 0 0,1 0 0,0 0 0,0-2 0,0-1 0,0 1 0,2 0 0,-1 1 0,4 0 0,-1 0-771,-1 1 991,0 0-330,1 0 110,-1 0 0,1 0 0,-2 0 0,1 0 0,1 0 0,-1 0 0,4 0 0,-5-2 0,3 0 0,-1-1 0,1 1 0,0 1 0,-1 0 0,0 0 0,-1 1 0,0 0 0,2 0 0,-3 0 0,4-2 0,2-1 0,-3 1 0,1 0 0,1 1 0,-3 0 0,0 0 0,4 1 0,0-3 0,-1 1 0,-1-1 0,1 1 0,2 1 0,-1-2 0,-1 0 0,0 0 0,1 1 0,-3 1 0,0-3 0,3 2 0,0-1 0,-1 1 0,0-2 0,-1 1 0,1 0 0,-2 1 0,2 1 0,1 0 0,0-2 0,1 0-1506,-3 1 1936,3-2-645,-1 0 215,1-4 0,-3 1 0,0 0 0,3 2 0,0 2 0,-3-2 0,1 2 0,0 0 0,-3 1 0,1-2 0,-3 1-573,1 0 737,4-1-246,-2 0 82,1 1 0,-2 1 0,1-2 0,-3 0 0,-1 2 0,1-1 0,-2 0 0,-1-1 0,2 2 0,-1-3 0,-1 1 0,-1-1 0,2 0 0,-1 1 0,0-1 0,-1 0 0,-1 2 0,0-2 0,4 1 0,0 1 0,0 1 0,-1-2 0,-1-2 0,-1 0 0,1-1 702,0 2-902,0-3 300,-1 0-100,-1 1 0,0 2 0,-1-1 1515,0 1-1948,2 1 1283,1-1-1031,2-1 271,-1 0-90,0-1 0,-1 1 0,-1-1 0,-1 1 0,0 2 0,-1-2 0,0 0 0,2 0 0,0-1 0,3 1 0,0-1 0,-1 1 0,-1-1 0,1 2 0,-1 1 0,0-2 0,0 2 0,-2-1 0,2 0 0,0-2 0,0 2 0,4-2 0,-1 2-738,0 1 949,1-2-317,-2 2 106,2-2 0,-2 1 0,2 1 0,-2-1 0,0 1 0,0-2 0,-1 2 0,2-5 0,-1 1 0,4 2 0,-2-2 0,0 2 0,0 2 0,-1-2 0,1 2 0,-2-2 0,2 2 0,-2 0 0,2-1 0,-2 1 0,2-2 0,-2 1 0,2 1 0,-2 1 0,0-1 0,0 1 0,-1-2 0,5 0 0,-2-1 0,2 1 0,-2-2 0,1 2 0,-1 0 0,0 2 0,-2-1 0,2-2 0,-1 1 0,0 0 0,0-1 0,0 2 0,-1 0 0,4-1 0,-1 1 0,-1-1 0,0 0 0,-1-1 0,-1 0 0,-2 0 0,1 0 0,-1 2 0,0-1 0,1 0 0,0 2 0,-1-2 0,-1-1 0,2 0 0,-1-1 0,0 1 0,2 1 0,-1-1 0,-1 2 0,-1-2 0,0 1 0,1-1 0,0 1 0,0-2 0,-1 2 0,-1 1 0,2-2 0,0 0 0,0 0 0,1 1 0,0-1 0,-1-1 0,0 0 0,-1 0 0,-2 1 0,1-1 0,4 1 0,0 0 0,0-2 0,-1 1 0,-2-1 0,3 2 0,0-1 0,3-1 739,-1 1-950,-1-1 316,-2 2-105,-3-2 0,2 0 0,1 2 0,-1-2 0,-1 2 0,-2-1 0,1 1 0,-1 2 0,-2-2 0,1 2 0,-2-1 0,4-5 0,0 1 0,1-1 0,0-1 0,-1 2 0,0 3 0,-1-1 0,1 2 0,-1 1 0,0-1 0,0 1 0,0-1 0,0 0 0,0 2 0,0-2 0,0 0 0,0 0 0,0 0 0,0 1 0,0 1 0,0 1 0,0-1 0,0-2 0,0-1 0,0 2 0,-2-2 0,-1 2 0,1 0 0,0-1 0,1 1 0,0-2 0,0 1 0,1 1 0,0-1 0,0 1 0,0-2 0,0 1 0,1 1 0,-4-1 0,1 1 0,0-2 0,0 1 0,0 1 0,-1-1 0,0 0 0,0 2 0,1 1 0,-2-2 0,1 1 0,0-3 0,1 2 0,-2-2 0,1 1 0,0 0 0,-1 0 0,0 1 0,0 0 0,2-1 0,1-1 0,0 0 0,-2-1 0,1 1 0,-1-1 0,2-1 0,-1 1 0,1-1 0,1-1 0,0 2 0,0 1 0,0 0 0,1-1 0,-1 1 0,-3-2 0,1 2 0,-3 0 0,0 0 0,2 2 0,-3-2 0,2 2 0,0-2 0,2-1 0,0 0 0,2 2 0,-3-1 0,0 1 0,1-1 0,0-1 0,1-2 0,0 1 0,1 0 0,0-2 0,0 3 0,0-2 0,0 3 0,0-2 0,0 3 0,1 0 0,-1 0 0,0-1 0,0-3 0,0 2 0,0-1 0,0 2 0,-3-2 0,1 2 0,-1-1 0,1-1 0,1 2 0,-2-2 0,0 2 0,0-2 0,1 3 0,1 0 0,0 0 0,-2-2 0,1 2 0,-1-2 0,1 1 0,1-1 0,0 1 0,1-1 0,0 2 0,-3-2 0,1-1 0,0 1 0,0 0 0,1 0 0,0 0 0,0-1 0,1-1 0,0 1 0,0-1 0,0 0 0,1-1 0,-1 2 0,0-1 0,0-1 0,0 0 0,0 0 0,0 1 0,-2 0 0,-1-1 0,1 3 0,0-1 0,0-1 0,-1-1 0,0 2 0,1-1 0,0 3 0,-2-2 0,0 0 0,1-1 0,1 1 0,1-1 0,-2 0 0,0 0 0,1 0 0,0 0 0,-2 0 0,1 1 0,0 0 0,1-1 0,0 0 0,-1-2 0,0 3 0,1-2 0,0 1 0,1-1 0,-2-1 0,0 2 0,0 0 0,1-1 0,-2 0 0,1 2 0,-2-1 0,0 0 0,1-1 0,2 0 0,0-1 0,-2-1 0,2 0 0,-1 0 0,1 2 0,-2 0 0,1 1 0,-2-1 0,0-1 0,2 0 0,0-1 0,-1 1 0,-2-2 0,1 1 0,0 3 0,-1-1 0,2 0 0,0 0 0,1 0 0,-1-1 0,-1-1 0,-1 0 0,2 0 0,-2 0 0,2 0 0,-2 0 0,1 0 0,-1 0 0,-2-1 0,1 1 0,2 0 0,-2 0 0,3 0 0,-3 0 0,2 0 0,-1 0 0,-2 0 0,2 0 0,-2 0 0,2 0 0,-2 0 0,3 0 0,-2 0 0,2 0 0,-2 0 0,0 0 0,0 0 0,-1-3 0,2 3 0,-1 0 0,1 1 0,-1-1 0,2 1 0,-2-1 0,0 0 0,0 0 0,-1 0 0,2 0 0,1 0 0,0 0 0,0 0 0,0 0 0,-2 0 0,-2 0 0,1 2 0,0-2 0,1 0 0,-1 0 0,2-1 0,0 1 0,0 0 0,-1-1 0,0 1 0,0 0 0,-1 0 0,2 0 0,1 0 0,0 0 0,-2 0 0,1 0 0,-1-1 0,1 1 0,0 0 0,0 0 0,-1 0 0,2 0 0,-2 0 0,-1 0 0,2 2 0,-2 1 0,-1-1 0,2 0 0,-1 0 0,-1-1 0,2-1 0,-1 1 0,1-1 0,0-1 0,1 1 0,0 0 0,-2 0 0,2 0 0,-2 0 0,0 0 0,0 2 0,0 1 0,0-1 0,-2 0 0,2 2 0,-1-1 0,2 0 0,0-1 0,-2 0 0,2-1 0,0-1 0,-2 0 0,0 0 0,0 0 0,1-1 0,-1 1 0,1 0 0,2 0 0,0 0 0,-1-2 0,1-1 0,-1 1 0,-1-1 0,-2 2 0,2 2 0,0 1 0,-2 1 0,0-1 0,2 1 0,-1 1 0,0-1 0,-1-1 0,-1 0 0,2-1 0,0-1 0,0 0 0,-1 0 0,1 2 0,1 1 0,-1-1 0,1 0 0,0-1 0,-1 0 0,0-1 0,1 1 0,-1-1 0,2-1 0,0 1 0,-2 0 0,0 0 0,-1 0 0,2 2 0,-1 1 0,-1-1 0,0 0 0,0 0 0,1-1 0,0-1 0,-1 0 0,0 0 0,0 0 0,1 0 0,0 0 0,-1 0 0,0-1 0,2 1 0,-1 0 0,0 0 0,-1 0 0,-1 0 0,3 0 0,-1 0 0,-1 0 0,0 0 0,-1 0 0,0 0 0,0 0 0,-1 0 0,0 0 0,0 0 0,-1 0 0,1 0 0,0 0 0,0 0 0,0 0 0,0 0 0,0 0 0,0 0 0,0 0 0,0-1 0,0 1 0,0 0 0,0 0 0,0 0 0,0 0 0,0 0 0,0 0 0,0 0 0,0 0 0,0 0 0,0 0 0,-2 0 0,-1 0 0,1 0 0,-3 0 0,1-3 0,1 1 0,-2-1 0,1 1 0,-2 1 0,1-3 0,-1 1 0,0 1 0,0 0 0,-2-2 0,1 0 0,-1 2 0,2-1 0,-2 2 0,0-2 0,-1 0 0,-1 0 0,1 1 0,0 1-675,-1 0 868,0 0-290,-1 1 97,0 1 0,-1-4 0,0 3 0,3 0 0,-1 1 0,-2-1 0,-1 1 0,0-1 0,2 0 0,1 1 0,-5-1 0,-1-1 0,0 4 0,1-1 0,1 1 0,0 1 0,1 0 0,0-1 0,1 2 0,3 0 0,0 0 0,-1 3 0,0-2 0,0-1 676,-1 1-869,-1-1 289,0 1-96,0-1 0,0 2 0,-2-4 0,-1 1 0,0 1 0,1 2 0,1 0 0,0 0 0,0 0 0,1 0 0,0-1 0,0 1 0,-2 1 0,-1-2 0,1 2 0,0-2 0,-2 1 0,1-1 0,-1 0 0,0 2 0,0-1 0,0 1 0,0 0 0,-1 0 0,0 0 0,0-2 0,-2 1 0,2 1 0,-4-3 0,1 0-1049,-2-1 1348,3 1-448,-1 1 149,1 2 0,0 2 0,2-2 0,-2 2 0,1-1 0,0 1 0,-2 1 0,1-2 0,-3 0 0,2 1 0,-2 0 0,2 1 0,0 0 0,-1 1 0,2-1 0,-1-1 0,1 0 0,0-1 0,-3 1 0,1 1 0,-2 0 0,3 1 0,-1 0 0,0 0 0,2 0 0,-1 0 0,-1 0 0,2 0 0,-1 0 0,2 0 0,-4 0 0,0 0 0,0 0 0,1 0 0,-2 0 0,3 0 0,0 0 0,-4 0 0,2 0 0,0 0 0,-1 0 0,2 0 0,0 0 0,0 0 0,2 0 0,-1 0 0,-4 0 0,3 0 0,-2 0 0,3 0 0,-1 0 0,0 0 0,0 0 0,1 0 0,-1 0 0,-3 0 0,0 0 0,1 0 0,1 0 0,-1 5 0,2 0 0,-2 0 0,0-1 0,-2-1 0,1 1 0,-3-1 0,0 0-1783,0-1 2292,3-1-763,1 3 254,-2-1 0,0-1 0,0 0 0,-1 2 0,-1-1 0,0 0 0,0-1 0,-2 2 0,1 0 0,1-2 0,-5 0 0,2 2 0,0-1 0,-1 0 0,1-1 0,2 5 0,-1-2 0,0 1 0,-3 0 0,1 2-2219,0-2 2853,3 0-951,-2-3 317,1 0 0,2-2 0,-4 2 0,1 0 0,-2-1 0,1 5 0,1-1 0,-2 2 0,1-1 0,3-2 0,-3-1 0,4-2 0,1 0 0,1 1-1200,-4-1 1543,2 0-515,1 0 172,1-1 0,0 0 0,-1 1 0,-1 1 0,1-1 0,-2 0 0,0 2 0,0-1 0,2 0 0,-2-1 0,0 0 0,1-1 0,3 1 0,1 1 0,1-1 0,-3 0 0,0 5 0,0-2 0,-3 1 0,2-2 0,2-1 0,-1-1 0,2-1 0,2 2 0,-1-1 0,-1 0 0,-2 0 0,1-1 0,1 0 0,0-1 0,1 3 0,2-1 0,-5 1 0,1-1 0,0-1 0,2 0 0,1-1 0,2 3 330,-1-1-424,0 1 141,2-1-47,-4-1 0,1 0 0,0 2 0,-2-1 0,3 1 0,0-1 0,-2-1 0,3 0 0,-1 2 0,1-1 0,-2 1 0,1-1 0,-2-1 0,3 0 0,-1-1 0,2 3 0,-1-1 0,1 1 0,-1-2 0,2 3 0,-1 0 0,0-2 0,2 1 0,-1-2 0,0 0 0,0 2 0,0 0 0,1-1 0,-4 0 0,2 0 0,-3-2 0,2 1 0,0-1 0,0 0 0,0 0 0,1 0 0,2 2 0,-1 0 0,0 1 0,2-1 0,-1-1 0,0 3 0,-2-1 0,1-1 0,-1 0 0,1 0 0,-2-2 0,1 1 0,2-1 0,-4 0 0,-1 2 0,0 1 0,2-1 0,0 0 0,-1-1 0,2 0 0,-2 0 0,2-1 0,-4 0 0,-3 0 0,1 0 0,0 0 0,2-1 0,1 1 0,-1 0 0,3 3 0,-1-1 0,-1 1 0,2-1 0,-3-1 0,1 0 0,-1 0 0,3-1 0,-2 0 0,1 0 0,-2 0 0,2 2 0,-1 0 0,-2 1 0,1-1 0,-1-1 511,0 0-657,0 2 219,2 0-73,0-1 0,-3 0 0,0-1 0,1 0 0,0 0 0,0-1 0,-2 5 0,0 0 0,1 0 0,1-1 0,0-1 0,-2 1 0,1-1 0,1 0 0,0-1 0,-1-1 0,3 3 0,0-2 0,-3 1 0,2-1 0,0 1 0,-1 1 0,0-2 0,0 1 0,1 0 0,-1 1 0,1-1 0,0 1 0,2 0 0,0-1 0,-1 0 0,0-2 0,1 2 0,-1 0 0,-2 0 0,-1-1 0,1-1 0,0 2 0,0 0 0,3-1 0,-3 3 0,-1-1 0,0-1 0,2-1 0,0 0 0,0-1 0,2 2 0,-3-1 0,0 3 0,1 0 0,0-1 0,0-2 0,-3 5 0,-1-1 0,1-1 0,-1 0 0,-2-3 0,1 2 556,-1 0-715,2-2 238,-2 0-79,0 0 0,1 1 0,-1-1 0,0 1 0,0-1 0,2-1 0,-2 2 0,1 2 0,0 1 0,-2-2 0,-1-1 0,2 0 0,-3-2 0,1 4 0,1 1 0,-2-1 0,2-1 0,1-2 0,1 0 0,4 1 0,-4 0 0,3 0 0,-1-1 0,1-1 0,0 0 0,1-1 0,-4 2 0,3 1 0,1-1 0,-1 0 0,3-1 0,0 3 525,2-2-675,0 1 225,1-1-75,-3-1 0,-1 0 0,1 2 0,-1 0 0,3-1 0,1 0 0,0 2 0,1-1 0,0 0 0,0-1 0,1-1 0,1 3 524,-1-1-674,1-1 225,0 0-75,1-1 1097,1 0-1410,0 2 2273,1 0-2475,0-1 1678,0 2-1422,-3 0 388,1 0-129,0-2 0,0 0 0,0 1 0,1 0 0,1 0 0,-1-1 0,1 1 0,0 1 0,0-2 0,0 3 0,1-1 0,-1-1 0,0 2 0,0-1 0,0-1 0,0 2 0,-1-1 0,1 2 0,0-2 0,0 0 0,3 2 0,-1-2 0,1 2 0,-1-1 0,-1 1 0,0 0 0,-1 0 0,1 2 0,-1 1 0,0-1 0,-1 1 0,1 0 0,0-1 0,2 0 0,1 1 0,-1-2 0,2 1 0,0-1 0,2 0 0,-1-1 0,2 0 0,-2 0 0,2 0 0,-1 0 0,0 0 0,0-1 0,0 2 0,0-2 0,0 2 0,-1-2 0,2 2 0,1 1 0,-2-2 0,0 2 0,0 1 0,-1 1 0,-1 0 0,-2 2 0,0-1 0,1 1 0,1 1 0,1-1 0,-1 0 0,2 0 0,1 1 0,-1-1 0,2 0 0,-2 0 0,1 0 0,1 0 0,-1 0 0,1 0 0,1 0 0,-2 0 0,1 0 0,1 0 0,-2 0 0,1 0 0,1 0 0,1 0 0,-2 0 0,1 0 0,0 0 0,-2 3 0,1-1 0,1 1 0,-2-1 0,1-1 0,1 3 0,-2-1 0,1-1 0,1 3 0,0-1 0,-1-1 0,1 0 0,0 1 0,1-1 0,-1 0 0,-1-1 0,2 2 0,0-1 0,-2 5 0,1-1 0,0-1 0,1 4 0,-2-2 0,1-1-688,0 1 884,1-3-294,-2 2 98,1-2 0,0 0 0,1-3 0,0 0 0,2 1 0,-3 0 0,0-1 0,0 3 0,-1-2 0,0 1 0,1-2 0,0 2 0,2 2 0,0-1 0,-2 0 0,0-2 0,1-1 0,0 0 0,1-2 0,0 5 0,1 0 0,0 0 0,0-1 0,0-1 0,0-2 689,0 0-886,0 0 295,-5 1-98,0 1 0,1-1 0,0 0 0,1-1 0,1 0 0,1-1 0,0 1 0,1-1 0,0 0 0,1 0 0,-1 0 0,0 0 0,0-1 0,0 1 0,0 0 0,0 1 0,0-1 0,0 0 0,0 0 0,0 0 0,0 0 0,0 0 0,0 0 0,0 0 0,0 0 0,0 0 0,0 0 0,0 0 0,0 0 0,0 0 0,0 0 0,0 0 0,0 0 0,0 0 0,0 0 0,0 0 0,0 0 0,0 0 0,0 0 0,0 0 0,0 1 0,0-1 0,0 0 0,0 0 0,0 0 0,0 0 0,0 0 0,0 0 0,0 0 0,0 0 0,0 0 0,0 0 0,0 0 0,0 0 0,0 0 0,0 0 0,0 0 0,0 0 0,0 0 0,0 0 0,0 0 0,0 0 0,0 0 0,0 0 0,0 0 0,0 0 0,0 1 0,0-1 0,0 0 0,0 0 0,0 0 0,3 0 0,-1 0 0,0 0 0,0 0 0,0 0 0,1 0 0,0 0 0,0 0 0,-1 0 0,2 0 0,-1 0 0,0 0 0,1 0 0,0 0 0,-1 0 0,0 0 0,-2 0 0,0 0 0,2-2 0,0-1 0,-1 1 0,0 0 0,2 1 0,-1 0 0,3 0 0,-2 1 0,0 0 0,-1 0 0,1 0 0,0 1 0,-1-1 0,1-3 0,0 1 0,-1 0 0,2-3 0,-1 1 0,-1 1 0,2-2 0,-1 1 0,-1 0 0,2-1 0,-1 1 0,-1 1 0,-1 1 0,2-2 0,0 1 0,-1 0 0,1-1 0,0 0 0,0 1 0,-2 0 0,2-1 0,-1 1 0,0 0 0,1-1 0,0 0 0,-1 1 0,2-2 0,-1 1 0,2-1 0,-1 0 0,-1 1 0,1 1 0,-1 1 0,2-1 0,-1 0 0,1 1 0,-1 0 0,2-2 0,-1 1 0,1 0 0,-2 1 0,2-2 0,1 1 0,-2 0 0,2-2 0,-2 2 0,2-3 0,-3 1 0,2 1 0,1-1 0,-2 1 0,2-2 0,-1 1 0,0 1 0,1 1 0,-1 1 0,1-1 0,0 0 0,2 1 0,0-2 0,-1 0 0,0 1 0,1-2 0,-2 1 0,0-1 0,-1 0 0,0-2 0,-1 2 0,0-2 0,-1 2 0,2-2 0,1 1 0,0 2 0,3-1 0,-3 1 0,1-2 0,-2 2 0,1-3 0,-2 2 0,1-1 0,-1 0 0,0-1 0,0 2 0,0-2 0,-1 2 0,2-2 0,1-1 0,-2 2 0,2-2 0,-2 2 0,1 1 0,2-1 0,0 2 0,1-2 0,-1 2 0,0 0 0,1-1 0,-2 1 0,0-2 0,1 1 0,0 1 0,2-1 0,-3 1 0,2-2 0,-3 1 0,0-1 0,2 1 0,-2 1 0,0-2 0,2 2 0,0 1 0,-1 0 0,1-1 0,0-1 0,-1-1 0,0 2 0,1-2 0,-2 2 0,1-2 0,1 1 0,1 1 0,0-2 0,-1 2 0,0-2 0,1 2 0,0-3 0,-2 2 0,1-2 0,-2 2 0,0-2 0,2-1 0,0 2 0,1 0 0,1 3 0,0-2 0,1-1 0,-2 1 0,0-2 0,-3 1 0,1-1 0,0-1 0,-1 1 0,1-1 0,-2 2 0,1-1 0,0-1 0,0 1 0,1-1 0,0 2 0,2-2 0,1 3 0,0-2 0,1 2 0,0-2 0,-2 2 0,-1-1 0,1-2 0,-2 1 0,0 0 0,1-2 0,-2 2 0,1-1 0,-2 1 0,1 0 0,1-1 0,1-1 0,-1 1 0,1-1 0,-3 2 0,2 0 0,0-1 0,-1 1 0,1-1 0,0-1 0,0 2 0,0-1 0,1 2 0,0-1 0,-1 2 0,1-2 0,0 1 0,1 0 0,-2 1 0,1-2 0,0-1 0,-1 2 0,0-2 0,1 2 0,1 1 0,0 1 0,1 0 0,1 1 0,0 0 0,0-1 0,0 0 0,0 1 0,1 1 0,-1-2 0,0 1 0,0 0 0,0 1 0,0 1 0,0 0 0,3 1 0,-1 0 0,1-3 0,1 1 0,0 0 0,-1 0 0,0 0 0,1 2 0,0-1 0,3 1-1188,0 0 1528,0 0-510,-2 0 170,1 1 0,-2-1 0,-1 0 0,2-3 0,-1 1 0,-1-1-505,-1 2 649,0-1-216,-1 1 72,-1-2 0,0 1 0,0-3 0,0 0 0,0 2 0,0 0 0,0 1 1162,0-1-1494,0 0 498,0-2 365,-3 0-683,1-1 228,-1 1-76,1 1 0,1-2 0,0 0 0,-2-1 0,1 0 0,-3 1 0,0-1 0,2-1 0,-3 1 0,2-1 0,-2 2 0,1 1 0,1 2 0,1-1 0,-1 1 0,1 0 0,0 1 0,1 1 0,1-2 0,-2 0 0,0 1 0,0-2 0,-1 0 0,-2 1 0,-2-2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5:59:30.309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1862 1 24575,'0'0'0,"-5"0"0,-8 0 0,-5 0 0,-5 0 0,3 5 0,-3 1 0,-2 0 0,0-1 0,-3-1 0,0-2 0,5 5 0,0 0 0,5 5 0,-1-1 0,-1-2 0,-3-2 0,4 3 0,-2-1 0,5 4 0,-2-2 0,-2 4 0,3 4 0,-2-2 0,-2-4 0,-2-4 0,3 4 0,-1-4 0,4 5 0,4 3 0,-1-2 0,3 4 0,-3 2 0,-4-3 0,2 2 0,-2-4 0,-3-4 0,3 1 0,-1 4 0,-3-3 0,4 4 0,4 2 0,-1 3 0,-3-2 0,-3 0 0,2 2 0,-1-4 0,-2 1 0,3 2-1859,-1 2 2390,4 1-797,-2-3 266,-1-6 0,2 2 0,-2 1-1058,-2 2 1360,4 3-453,-3-3 151,-2 1 0,4 1 0,-2-5 0,4 3 0,-1 0 0,3 3 0,-3-4 0,4 2 0,-3-5 0,-3 1 0,3 2 0,-2-3 0,2 2 0,5 1 0,-3-2 0,3 1 0,-3 3 0,2 1 0,-4-3 0,-3 2 1770,3 1-2276,-3 1 759,3 3-253,4 1 0,4 0 0,-2-4 0,1-1 0,-3 1 0,1 1 0,2 1 0,-3-4 104,2 0-134,-4 2 45,2 0-15,-4-4 0,2 1 0,4 2 0,-4 1 0,3 2 0,3 1 0,2 2 0,2 0 0,-3 1 0,0 0 0,-5 0 0,2 0 0,1-1 0,-4 1 0,3 0 0,1 0 0,3-1 1044,2 1-1342,-4-7 447,1 1-149,1-1 0,2 1 0,-5-4 0,1 1 0,1 2 0,2 1 0,1 2 0,-4-4 0,1 0-860,1 1 1106,1 2-369,2 1 123,1 1 0,1 2 0,1 0 0,0 1 0,-6 0 0,1 0 0,-1 0 0,1-1 0,2 1 0,1 0 0,0-1 0,2 1 0,0 0 0,0-1 0,0 1 0,1-1 0,-1 0-964,0 0 1240,0 1-414,0 0 138,0 0 0,0-1 0,0 1 0,6-7 0,0 1 0,0-1 0,5 1 0,-2 2-1270,0 2 1633,3 0-545,-2 1 182,4 1 0,-2-1 0,4 1 0,-3 0 0,3-7 0,-3 1 0,-2 0 0,-4 0 0,3 3 0,-1 0 0,3 7 0,5 1 0,5 0 0,-3 0 0,2-1 0,-4-2 0,2-1 0,-4-1 0,-4 0 1719,2-1-2210,-3 0 737,4 0-2302,4-6 2643,-3 1-881,3-1-1066,3 2 1749,-2 1 583,1 1-1305,-4 2 499,-4-1-166,2-4 0,3-1 0,3-5 0,-2 1 0,2-4 1022,-4 1-1314,2 3 438,2 3-146,-3 2 1515,2-3-1948,-4 2 650,3-6-217,-4 2 0,3-5 0,-3 3 0,2-4 0,-3 3 0,3-3 0,-3 4 0,3-4 0,-3 3 0,3-3 0,-3 3 0,4-3 0,-4 4 0,3-4 0,-3 3 0,4-3 0,-4 3 0,4-3 0,-4 4 0,4 2 0,2-3 0,3 3 1088,3-3-1399,-4 2 466,2-4-155,0 3 0,-4 2 0,1 3 0,2-2 0,-3 0 0,0-3 0,3-4 0,-4 1 0,1-3 0,3 3 0,-5 3 0,-3 5 0,1-3 0,-3 2-885,3-4 1138,2 1-380,5-3 127,3 2 0,-4 2 0,2-3-1183,-5 3 1521,1 2-507,-5 2 169,3-3 0,2-5 0,3 2 0,3 2 0,2 3 0,-4 2 0,0-3 0,-5 1 0,1-5-137,2 2 176,1-5-58,3-3 19,-4 2 0,1-3 0,-5 3 0,2 5 0,1-2 0,3 2 0,2 4 1176,2-4-1512,2 2 504,0-4-168,1-4 1029,0-4-1323,0-4 441,0-2-147,0-1 0,-6 5 0,-1-1 0,1 0 0,0-1 0,2-1 0,1 5 0,1-1 0,1 0 0,1-2 0,0-2 0,-1-1 0,-4 5 0,-2-1 0,1 0 0,0-1 0,2-2 0,1 5 0,2-1 0,0-1 0,0-1 0,1-1 0,0-2 0,0-1 0,-1-1 0,1 0 0,0 0 0,-1-1 0,1 1 0,0 0 0,-1-6 0,-5-6 0,-1 0 0,0 1 0,2-3 0,1 2 0,1-4 0,1 4 0,-4-4 0,-1-3 0,1-4 0,1 4 0,-5-2 0,1-3-1941,1 5 2495,2 5-831,-4-2 277,-4-2-775,0-3 997,-3-3-333,2 4 111,3-2 0,4-1 0,2 4 0,3-1 0,-5-2 0,-4-2-1564,-6-2 2011,1-2-671,2 6 224,4-1 0,-2-1 881,3-1-1133,2-1 378,2-2-126,-3 0 675,0-2-868,-3 1 289,0-1-96,-4 0 0,3 6 0,-4 1 0,3 5 469,-3 0-603,2 4 201,-2-2 468,-3-3-688,-3-3 308,4-3-177,-2-2 33,3-1-11,0-1 1255,3-1-1614,-2 0 927,3 6-679,-3 0 166,-2 0-55,-4-1 0,3 4 0,-1 0 0,-2-1 0,3-2 0,0-2 0,-3-1 0,-1-1 0,-3-2 0,-1 0 0,-1 0 0,-1 0 0,0 1 0,6-1 0,-1 1 0,1-1 0,-1 0-1689,-2 0 2171,-1 1-723,-1-1 241,6 7-912,-1-1 1173,0 1-392,-2-1 131,0-2 0,4-1 0,0-2 0,-2 0 0,0-1 0,-3 1 0,5-1 0,-1 0-1438,0 1 1849,-2-1-617,-2 0 206,5 0 0,-1 1 0,-1-1 0,-1 1 0,4 5 0,-1 1 0,-1 0 0,-2-8 1511,-1-1-1943,-2-2 648,-1 1-216,-1 1 0,6 0-816,-1 1 1049,1 1-350,4 6 117,0 1 0,-2-1 0,-2-1 518,4-1-666,-2-1 222,-1-1-74,4-1 0,-1 0 0,-2 0 0,-2-1 0,3 0 0,-1 0-1594,-1 0 2049,5 1-683,-3-1 228,0 1 0,-3-1 0,-2-5 0,-2-1-105,-1 0 135,-1 2-45,6 1 1646,-1 1-2097,1 1 699,-1 1-233,-2 0 0,-1 1 969,-1-1-1246,0 1 415,-1 0 1661,-1 0-2313,1 0 771,0-1-1684,0-5 1835,0-1-612,0 0 204,-1 2 0,1 1 0,0 1-1753,0 1 2254,0 1-752,0 0 251,0 1 0,0-1 0,0 1 0,0 0-85,0 0 109,0-1-36,0 1 12,0 0 0,0-1 0,-5 6 0,-1 0 0,-7 7 0,2-2 0,1-1 0,2-2 0,-2-2 0,1-3 0,-5-1 1746,-3-1-2245,2-1 749,2 0-250,-2 5 0,3 2 0,3-1 0,-4 5 0,-2-1 1649,1-1-2120,-3 4 706,2-2-235,-2 4 0,3-3 0,-3 4 0,-3 3 0,3-2 0,4-3 0,-2 2 0,-3 2 0,-3 4 0,3-3 0,-2 2 0,-2 2 0,3-4 0,-1 2 0,4-5 0,-2 3 0,4-5 0,-3 3 0,-2 3 0,3-3 0,-3 2 0,-2 3 0,3-4 0,-2 2 0,-1 1 0,-3 3 0,-2 3 0,-2-5 0,-1 1 0,6-5 0,-1 1 0,0 2 0,-1-3 0,-1 1 0,-1 2 0,4-2 0,1 1 0,4-4 0,-1 2 0,-1 2 0,-3-2 0,-2 1 0,-2 3 0,-1 2 0,-1-3 0,-1 1 0,0 1 0,6-4 0,0 1 0,0 2 0,5-4 0,-1 2 0,-1-4 0,-2 2 0,-2 2 0,3-3 0,0 3 0,-1 1 0,5-2 0,-3 1 0,-1 2 0,-2 2 0,4-3 0,-1 1 0,-1 1 0,-3 2 0,-1 2 0,-1 1 0,-2 1 0,0 1 0,-1 0 0,0 1 0,0-1 0,0 0 0,1 1 0,-1-1 0,0 0 0,1 0 0,-1 0 0,0 0 0,1 0 0,-1 0 0,1 0 0,0 0 0,-1 0 0,1 6 0,-1 0 0,0 0 0,1-1 0,-1-2 0,1-1 0,5 6 0,1-2 0,0 0 0,-2-1 0,-1-2 0,4 5 0,0-1 0,5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8:03:37.86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928.55981"/>
      <inkml:brushProperty name="anchorY" value="-1248.70618"/>
      <inkml:brushProperty name="scaleFactor" value="0.5"/>
    </inkml:brush>
  </inkml:definitions>
  <inkml:trace contextRef="#ctx0" brushRef="#br0">148 4019 24575,'0'0'0,"0"-5"0,6-2 0,6 1 0,7 1 0,4 1 0,3 2 0,3 1 0,1 0 0,1 1 0,0 0 0,-1 0 0,1 1 0,-1-1 0,0 0 0,-1 0 0,1 0-1812,-1 0 2329,1 0-776,-1 0 259,1 0 0,5 6 0,1 0 0,5 0-2607,6-1 3352,-2 4-1117,4 0 372,-4-2 0,3-2-2957,2-1 3802,-3 4-1268,-3 0 423,0-1 0,4 3 0,-4 0 0,4-2 0,2-2 0,2-2 0,3-2-3181,-3-1 4090,-6-1-1364,1 0-739,13 0 1535,4 5-512,2 1 171,0 0 0,-2-2-1631,-1 6 2097,-1-2-699,-1-1 233,-2-1 0,0-3 0,1-1 0,4-1 0,-5 5 0,6 0 0,5 0 0,-1-1 0,0-2 0,-2 5 0,-3-1 0,-2-1 0,-1-1 0,-1-1 0,-1-2-781,-1 4 1004,1 1-334,-1-1 111,1-2 0,0 0 0,-6-2 0,0-1 0,-6 5 205,1 0-264,1 0 88,3-2-29,2 0 0,-4-2 0,2-1 0,-5-1 0,-4 0 187,0 0-240,3 0 79,-2 6-26,3 0 0,-3 0 0,-3 0 0,-4-3 0,3 0 1653,4-2-2125,-2 0 708,-1-1-236,-4 0 0,-2-1 0,3 1 0,-1 0 0,-1 0 0,4-1 0,-1 1 0,4 0 0,-2 0 0,-2 0 0,4 0 0,-3 0 0,-1 0 0,2 0 0,-2 0 0,-1 0 0,-3 0 0,4 0 3049,-2 0-3920,0 0 1307,-2 0 1270,3 0-2194,0 0 1285,-2-6-955,-1 0 237,-2-1-79,-1 2 762,4 1-980,0 2 327,-1 1-109,5 0 0,-1 1 0,4 0-2203,-1 0 2833,-2 1-945,-4-1 315,-2 0-183,-2 0 235,5 0-78,-1 0 26,-1 0 0,-1 0 0,-1 0 0,-2 0 0,5 0 0,0 0 0,0 0 0,-2 0 0,-1 0 0,-1 0 0,4 0 0,0 0 0,0 0 0,-8-6 0,5 0 0,-1 0 0,-1 1 0,0 2 0,0 1 0,5 0 0,0 2 0,0 0 0,-1 0 0,-2 0 0,4-5 0,0-1 0,-1 0 0,-1 1 0,-2 2 0,-2 0 0,0 2 0,-1 1 0,-1-1 0,0 2 868,0-1-1116,1 0 372,-1 0-124,1 0 0,-1 1 0,1-1 0,-1 0 0,6-6 0,1 0 0,0 0 0,-1 1 0,-2 1 0,-2 2 0,0-5 0,-1 0 0,-1 1 0,1 1 0,-1 2 0,1 1 0,-1 1 0,0-5 0,1 0 0,-1 0 0,0 1 0,1 2 0,0-5 0,-1 1 0,1 1 0,0 1 0,-1 1 0,0 2 0,1 1 0,-7-5 0,0 0 0,1 0 0,1 2 0,-5-6 844,1 2-1085,2 0 361,1 3-120,1 1 0,3 2 0,0 0 2648,1 2-3405,1 0 1135,0 1-378,0-1 1995,0 0-2565,-6-5 855,0-1-285,-1 0 0,1 1 0,2 2 0,2 0 0,0 2 1502,1 0-1931,1 1 1224,-1 1-961,1-1 249,0 0-83,-1 0 0,1 0 0,-6-5 0,0-1 0,-1 0 0,2 1 0,1 1 0,-5-4 0,1 1 0,1 0 0,-5-4 0,2 2 0,-4-5 0,1 2 0,3 2 0,3 3 0,-4-3 0,-4-5 0,1 2 0,3 2 0,2 3 0,-3-3 0,2 2 0,-4-5 0,2 3 0,-3-5 0,1 3 0,-3-3 0,-2-4 0,2 4 0,-3-3 0,5 3 0,-4-2 0,5 4 0,-3-2 0,-3-3 0,-3-4 0,3-2 0,5 3 0,-2 0 0,-2-2 0,-3-1 0,3 5 0,-2-2 0,-2-1-801,-2-1 1030,-2-1-344,-1-3 115,-1-1 0,-1 0 0,5-1 0,1 0 0,0 0 0,-2 1 0,0-1 0,-2 0 0,-1 0 0,-1 1 0,1-1 0,-2 0 802,1 1-1031,0 0 343,0-1-114,0 1 0,-6-1 0,0 1 0,-1-1 0,3 0 0,0 1 0,2-1 0,0 1 0,-4 6 0,0-1 0,0-5 0,-4 4-1397,0-1 1796,2-1-599,-4 1 200,-3-2 0,0 0 0,3-1 0,-2-1 0,2 1 0,3-1 0,-4 6 0,3 0 0,2 1 0,2-2 0,-4-1 0,2-1 0,-4-1 0,-5-7 0,1 0-496,-2-1 638,2 1-213,-1 2-2307,2 1 3058,-1 7-1020,2 1 340,-2 0 0,3-1 0,-3-1-217,3-1 279,-4-1-93,-2 0 31,2-2 0,-2 7 0,-3-7 0,-1 0 0,3 0 0,-2-2 0,-1 1 0,-1 6 0,4 1 0,-2 0 0,-1 0 0,-2-2 0,-1 5 438,-1-1-563,-2-2 187,0 0-269,-1-2 266,1-2-88,-1 0 29,0 4 0,-6 1 0,0 5 0,1 0 0,0-2 0,-4-3 0,1 4 0,1-2 0,-4-1 0,2 3 0,7-1 0,-3 4 0,1-1 0,-4 3 0,0 4 0,1-3 0,-4 3 0,7-4 0,2 2 0,-3-3 0,0 3 0,1-5 0,-5-2 0,1 2 0,-5 3 0,1-1 0,3 3 0,-4-3 0,3 3 0,-4 2 0,8-2 0,3 2 0,3 1 0,1 4-1230,-5 1 1581,-1 3-526,7-6 175,0 1 0,2-5 0,-1 0 0,-6 2 0,-1-4 0,0 3 0,-6-5 0,1 2 0,-4-3 0,1 3 0,2 2 0,3-2-1128,2 2 1450,3-3-483,1 2-1319,-4 2 1903,0 4-634,-6-4 211,1-4 0,1 1 0,3 2 0,1-3 0,3 2 0,2 3 0,6-3 0,0 2 0,1 2 1617,5-3-2079,-8 1 693,-1 2-231,-2 3 0,-1-5 0,0 2 0,-1-5 0,0 1 0,1 3 0,0 2-192,0 2 246,0 3-81,1 1 27,-1 0 0,7-4 0,0-1 1892,-1 1-2433,-1 0 811,-1 2-270,-1-5 0,-1 1 1791,-1 1-2302,0 1 766,-1 1 326,0-4-747,0 1 249,0 1 1609,0 1-2176,1 2 726,-1 1 473,1 1-919,0-5 306,-1 0-102,1 0 0,-1 1 0,0 2 0,6-5 0,1 1-1020,0 1 1311,-2 1-437,-1 1 146,-1 2 0,-1-5 0,-1 1 0,-1 0 0,0 1 0,0 2 0,1 1 0,-1 1 0,1 1 0,-1-6 0,1-1 0,-1 1 0,0 1 0,1 2 0,-1 0 0,6-4-990,-5 1 1273,0 0-424,-2 1 141,0 2 0,0 0 0,0-3 0,1-1 0,0 1-1695,1 2 2179,-1 0-726,1 2 242,-1 1 0,1 1 0,-1 0 0,0 0 0,1 0 0,0 1 901,-1-1-1158,1 0 386,-1 0-129,0 0 0,1 0 0,-1 0 0,1 0 0,-1 0-316,1 0 406,5 6-135,1 0 45,-1 0 0,0-1 0,-3-2 0,0 0 0,-7-2 0,5 5 0,0 0 0,0 0 0,1-1 0,-1-2 0,0-1 0,0-1 0,-6 0 0,-6-1 1401,0 6-1802,0 0 602,3 0-2792,2-1 3331,9 5-1110,1-2-640,2-1 1298,0-1-432,-1-2 144,-2-2 0,0-1 0,-2 5 0,-1 0 0,1-1 0,-1 0 0,0-2 0,0-1 0,7 5 0,-1 0 0,1-1 0,-2-2 0,-1 0 0,-1 3 0,-2 1 0,0-2 0,0 5 1135,-1-2-1459,1-1 486,-1-2 143,0-2-392,0-2 2777,0-1-3446,1-1 2367,-1 0-1963,1 0 528,0-1-176,-1 1 0,1 6 0,-1-1 0,0 1 0,1-1 0,5 5 0,1-2 0,-1-1 0,0-1 0,-2-3 0,5 6 0,-2-2 0,0 0 0,-1 4 0,-3-2 0,0-1 0,-2 4 0,0-2 0,0-2 0,-1 4 0,0-2 0,0-2 0,0-2 0,1-3 0,5 5 0,0-1-924,1-1 1188,-1 5-396,-2-2 132,-1 4 0,-2-1 0,0-2 0,5 3 0,1-2 0,-1-3 0,5 4 0,-1-2 0,-1-2 0,-2-3 0,3 5 0,-1-1 0,-2-2 0,-1-2 924,-2-1-1188,-2-2 396,-1-2-132,6 6 0,-1 0 0,1 0 0,-2 4 0,-1 0 0,-2 4 0,-1-2 0,6 3 0,0-1 0,-1-4 0,5 4 0,-1-4 0,5 5 0,-2-3 0,-3-3 0,-2-2 0,3 3 0,-2-2 0,4 5 0,-2 5 0,-1-3 0,3 4 0,-2 2 0,-2-2 0,-2 1 0,3 1 0,-1 3 0,-2 2 0,5 2 0,-2-5 0,3 1 0,0-6 0,-3 1 0,3 1 0,-2-3 0,4 2 0,3 1 0,5 3 0,-4 3 0,-3-5 0,2 2 0,-5-6 0,3 2 0,3 2 0,-2-4 0,2 2 0,-4-4 0,3 2 0,2 3 0,-3-3 0,2 1 0,-3 3 0,2 3 0,-3-4 0,2 1 0,3 2 0,-3-4 0,2 2 0,-3-5 0,2 1 0,-3-3 0,2 2 0,3 3 0,3 3 0,2 3 0,3 2 0,-5-5 0,-5-4 0,0 0 0,1 1 0,3 3 0,-4-4 0,3 3 0,1 0 0,-3-2 0,1 0 0,-3 3 0,1 1 0,2 4 0,-2 0 0,1 2 0,3 1 0,2-1 0,2 1 0,2 0 0,2 0 0,0-1 0,-6-5 0,1 0 0,-1-1 0,1 2 0,2 1 0,1 1 0,1 2 0,0-1 0,1 2 0,0 0 0,1-1 0,-1 1 0,0 0 0,0 0 0,0-1 0,0 1 0,0-1 0,1 1 0,-2 0 0,1-1 0,0 1 0,0-1 0,0 1 0,0-1 0,0 1 0,6-1 0,0 1 0,0-1 0,-1 1 0,-1 0 0,-2-1 0,-1 1 0,0-1 0,-1 0 0,0 1 0,5-6 0,1-1 0,0 1 0,-1 1 0,-2 1 0,5 1 0,0 1 0,-2 1 0,-1 0 0,-2 1 0,-1 0 0,5-6 0,0-1 0,4-5 0,0 1 0,5-5 0,-3-4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0-07T18:03:32.292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1184 1 24575,'0'0'0,"-5"0"0,-7 0 0,0 5 0,-5 2 0,2 4 0,4 6 0,-4-1 0,-3 3 0,3 2 0,-3-2 0,3 1 0,-3-4 0,4 2 0,-2-3 0,3 1 0,-4-2 0,4 2 0,-3 3 0,-3 4 0,3 2 0,-3-4 0,3 1 0,-2-4 0,4 1 0,-3 1 0,-2 3 0,-3-3 0,2 1 0,0-5 0,3 3 0,4 1 0,-1 2 0,-2 3 0,1 2 0,-2-4 0,-3-6 0,2 1 0,4 0 0,-2-2 0,4 2 0,3 3 0,-3-4 0,2 2 0,3 3 0,-4-4 0,1 1 0,2 3 0,-3-4 0,1 1 0,2 3 0,-3-5 0,1 3 0,-4 2 0,3 2 0,-5 2 0,3 2 0,3 0 0,-4 1 0,3 1 0,2 0 0,3 0 0,-3-6 0,0 0 0,3 0-697,1 0 896,-4-3-299,1 0 100,1 1 0,-4 2 0,2 1 0,1 3 0,-4-5 0,2 0 0,2 1 0,-3-5 0,1 1 0,2 1 0,2 3 0,2 1 0,2 2 0,-4-4 0,-1 0 0,-4 1 0,0 1 0,2 2 0,2 0 0,3 2 698,-5 0-897,2 0 298,1 1-99,1-1 0,2 1 0,-5 0 0,1 0 0,0 0 0,-4-1 0,1 1 0,2-1 0,2 1 0,-3-7 0,0 1 0,2 0 0,2 0 0,2 2 0,1 1 0,1 1 0,1 1 0,0 0 0,0 1 0,1 0 0,-1 0 0,0 0 0,1 0 0,-1-1 0,0 1 0,0-1 0,0 1 0,0-1 0,0 1 0,0 0 0,0-1 0,0 1 0,0-1 0,5-6 0,1 1 0,0-1 0,-1 2 0,-1 1 0,-2 1 0,5 2 0,0 0 0,-1 0 0,-1 1 0,4-1 0,0 1 0,-2 0 0,-1 0 0,3 0 0,0-1 0,-2 1 0,-2-1 0,4-5 0,-1-1 0,-1 0 0,-2 2 0,-1 1 0,-2 2 0,-2 0 0,6-5 0,0 0 0,0 1 0,-1 0 0,4-3 0,-1 0 0,-1 1-726,4 3 933,5 1-311,-2 1 104,-2 2 0,-4 0 0,4 1 0,-3-1 0,-1 1 0,3-5 0,-2-2 0,-1 1-274,3 1 353,0 1-119,-3 1 40,4-5 0,4 1 0,-2 0 0,3 2 0,-2 1 0,3 2 0,-4 0 0,-3 1 0,2 1 0,-3 0 0,4-1-1712,4 1 2201,4-6-734,-3-1 245,2 1 0,-4 1 0,2-5 0,-4 1 0,-4 2-829,2 1 1066,3-5-356,-2 3 119,3-6 0,3 2 0,-3 2 0,3 3 0,1-3 0,-3 1 0,-4 1 0,2-3 0,2 1 0,-2 1 0,2 3 0,2-4 0,-2 1 0,1 1 0,3-3-495,-5 1 636,3 2-211,2 2 70,2 1 0,-4 3 0,2-5 0,0 0 0,3-5 0,-5 0 0,2 2 0,0-3 0,-3 2 0,0 2 0,3-3 0,-5 1 0,3 3 0,2-4 0,2-4 0,-4 1 0,1 3 0,2-3 0,1 2 0,2 3 0,2 3-19,0-3 24,2 2-7,-1-5 1606,1-4-2062,-5 1 687,-2-2-647,-5 2 537,1-3-179,-5 4 1144,2-2-1393,2-3 463,-2 3-154,2-3 0,3-2 0,-3 4 0,2-3 0,-4 5 0,2-2 0,2-3 0,3-2 0,2-3 0,2-1 21,1 4-27,1-1 9,1-1-3,-5 6 0,-1-2-941,0 0 1210,1 3-403,1-2 1436,1-2-1674,1 4 558,1-2-186,1-2 0,-1 4 0,1-2 0,0-2 389,0 3-500,-1-1 167,1-2-56,-1-2 0,1-3 0,0-1 1015,-1 5-1305,1-1 435,0 0-1840,-1-2 2179,0 5-726,1-1 242,-1-1 0,-6 4 0,1-1 0,0-2 0,1-2-975,-5 4 1254,1-2-419,1-1 140,2 4 0,2-1 0,1-2 0,2-2 0,-6 4 0,1-2 0,0-1 0,1-2 0,1-1 0,1-2 0,-4 4 0,0 1 0,0-2 0,2 0 0,1 4 0,2-1 0,0-1 0,-4 4 0,-1-1 0,1-2 0,1-2 442,1 3-568,1 0 189,1-2-63,2-2 0,-6 4 0,-1-1 0,1-1 0,1-2 0,1-2 0,1-1 0,1-1 0,1-1 0,1 6 0,5-1 0,1 1 0,-6 5 0,-1-1 0,-2-2 0,0-1 0,0-3 0,7-1 0,0 4 0,1-1 0,0 0 0,-2-2 0,-2-1-1749,0-1 2249,-1-1-750,-6 5 250,0 0-10,-1 0 13,2-1-5,0-2 2,2-1 0,1-1 0,1 6 0,0-1 0,7 0 0,0-2 0,0 0-2030,-1-2 2610,-2-1-870,-1-1-183,-1 0 608,-1 0-203,0 0 68,-1-1 0,6 1 0,1 0 0,-1 0 0,-1 0 0,-1 0 0,-1 0 0,-1 0 0,5 0 0,-1 0 0,1 0 0,-2 0 0,-7 6 0,-2 0 0,0 0 710,0-1-913,7-2 304,1 0-101,1-2-1191,0-1 1532,-2 0-511,0 0 170,0 0 532,-2 0-684,0 0 228,-1-1-76,1 1 0,-1 0 0,0 0 0,0 0 0,1 0 0,-1 0 0,1 0 0,0 0 0,-1 0 0,1 0 0,-1 0 0,0-6 0,7 0 0,0 0 0,-1 1 0,0 2 0,-2 1 0,-1 0 0,-2 2 0,0 0 0,0 0 0,-1 0 0,-5-5 0,-1-1 0,1 0 0,0 1 0,2 2 1449,1 0-1863,1 2 621,1-5 648,1 0-1099,-1-6 366,1 1-122,0 2 0,0 2 0,-1 2 2374,1 3-3053,0 0 1018,-1 2-339,1 0 0,0-6 1763,-1 0-2267,0 0 756,1-4-252,-1 0 0,0 2-1822,1 1 2343,-6-2-1790,0 0 1557,-1 2-432,2 2 144,1 1 0,1 3 0,1 0 0,1 1 0,0-6 0,1 0 0,0 1 0,0 0 0,0 2 0,5-5 0,1 0 0,-1 2 0,0 1-2541,-2 2 3267,-1 1-1089,-1 1 19,-1 0 442,-1 1-147,1-5-132,-1-1 232,0 0-77,1 2 26,-1 0 0,1 2 0,-1 1 0,1 0 0,-1 1 0,0-5 0,1-1 0,0 0 0,-1 1 0,1 2 0,-1-5 0,1 1 0,-1 0 0,1 2 0,-1-5 0,1 2 0,-1 1 0,1-5 0,0 2 0,-1 2 0,-5-4 0,-1 3 0,0 0 0,2-2 0,1 1 0,1 2 0,8-4 0,0 3 0,0 1 0,6 2-178,-8-4 229,-1 2-77,-2 1 1015,-1 2-1271,0-4 423,-1-4-141,1 0 0,-1 2 0,1-4 0,0 4 0,1 2 0,0-4 0,-1-3 1937,1 1-2490,-1 3 829,1 4-276,-6-4 0,-1 3 1213,0 2-1559,-4-4 519,1 2-173,1-5 0,3-3 220,1 1-283,-3-3 95,0 4 1685,1-3-2208,2 4 736,1 3-245,1-3 0,2 4 0,-5-5 0,-7-3 0,1 3 0,-5-4 0,3-2 0,1 3 0,4-2 0,3-1 0,3-3 0,-5-2 0,-5-2 0,1 5 0,-5 0-1243,3 4 1598,-3 0-533,2-1 178,4-2 0,-3-3 0,2-2 0,-2-1 0,1 5 0,-3-1 0,-3 0-1146,-4-1 1473,-3-2-490,4 0 163,5-2 0,5 0 0,-2 0 0,-2 0 0,2 5 0,-4-6 0,4-6 0,-3 0 0,4-2 0,-4 3 0,-3 1 0,3 7 0,-2 2 0,-3 0 0,-3 0 0,-1-1 0,-2-1 0,-2 0 0,0-2 0,0 0 0,-1-1 0,7 6 0,-1 0 0,1 1 0,-1-2 0,4-1 0,0-1 0,-2-2 0,-2 1 0,-1-2 0,4 1 0,-1-1 0,-1 0 0,-1 0 0,-2 0 1180,-1 1-1517,-1-1 505,-1 1-168,0-1 0,0 0-1423,0 1 1830,-1-1-610,1-5 203,0-1-56,0 1 72,0 1-24,0 0 8,0 2-1028,0 2 1322,0-1-441,0 2 147,0 0 0,0-1 0,0 1 0,0 0-51,0-1 66,0 1-22,0-1 7,0 1 0,0-1 0,-6 1 0,0 0 0,0-1 0,1 0 0,2 0 0,-5 1 0,0-7 0,2 1-2164,1 0 2782,1 0-927,2 2 309,-4 1 0,-1-5 1791,-5 1-2303,-4 0 768,1 2-256,2 2-1734,-3 0 2230,3 1-744,3 1 248,-2 6 0,1 1 0,3 0 627,-3-1-806,1-2 268,3-1-89,-5 5 0,3-7 0,1 0 0,-4-2 0,-3-1 2300,1 1-2957,-4 1 985,-2-1-188,-4 1-180,4 0 60,4 1-20,-1 5 500,4 0-642,-3 1 213,-2 4-71,-4 0 0,3-2 0,-1 3 0,-3-1 0,5-2 0,3-2 0,0 3 0,-3-1 0,-3 4 0,-3-2 0,-3-1 0,-1 3 0,5-2 0,5-2 0,0 3 0,-1-1 0,-2 3 0,-3 5 0,-2-3 0,4-2 0,-1-5 0,-1 3 0,-1-2 0,-2-2 0,0 3 0,-2-1 0,0 4 727,-1-2-935,1-2 312,-1 3-2180,0-1 2669,0-3-889,0-3 296,6-2 0,1 4 0,0 5 0,-2 0 0,-1-2 0,-1 3 0,4-2 0,0-2 0,0 3 0,4-2-1086,-1-2 1397,-1 3-467,-3 4 156,-1-1 0,4-3 0,-2-3 0,6-4 0,-2-1 0,-1 3 0,3 0 0,-2 5 0,-2-1 0,3-1 0,4-3 0,-1 4 0,3-2 0,-2 5 0,2-3 0,-3-1 0,-4 3 1357,-3-2-1745,-3-2 582,3-2-194,5-3 0,5-1 0,-1 4 0,-3 6 0,3-1 0,-3 5 0,2-2 0,-3 2 0,4-2 0,-4 2 0,-2 3 0,3-3 0,2-3 2103,-1 2-2704,-3-3 902,-3 2 980,-3 4-1647,-3 3 549,-1 3-183,-2-3 0,1 1 0,-1 1 0,-1 2 0,1 1 0,6-5 0,0 2-1309,0-1 1683,0 3-561,-2 0 187,-1 2 0,-1 1 0,-1-5 0,-1 0 0,0 0 0,0 2 0,1 0 0,-7 2 0,6-5 0,1 0 0,1 1 0,-1 1 0,-5 1 0,-1 2 0,1-5-2229,-6 1 2866,1 0-956,1 1 319,-4 2 0,2-5 0,-3 1 0,1 0 0,-3 2 0,2 2-2893,3 1 3720,3 1-1240,2 1-1201,-2 0 2075,0 0-691,-4 0 230,1 1 0,1-1 0,-3 0 0,2 0-1126,-4-6 1447,2 0-482,-3 0 161,-4 1 0,3 2-902,4 0 1160,-3 2-387,3 1 129,-3-6 0,3 0 0,-3 0 0,-3 2 0,-3 0 0,2 2 0,-2 1 0,4-5 0,0 0 0,3 0 0,-3 1 0,4 2 0,-3 1 0,4 0 0,-3-4 0,2 0 0,-3 0 0,3 2 0,3 0 0,-2 2 0,2 1 0,-4 1 0,3 0 0,2 0 573,2 0-737,4 0 246,1 1-82,2-1 303,0 0-390,1 0 131,-6 0-44,0 0 0,0 0 0,1 0 0,1 0 0,1 0 0,1 0 0,1 0 0,0 0 0,1 0 0,-1 0 0,1 0 0,0 0 0,0 0 0,0 0 0,-1 0 0,-5 0 0,-1 0 1944,0 0-2500,2 0 834,1 0-278,1 0 0,1 0 1302,1 0-1674,0 0 558,1 0-186,-1 6 0,1 0 0,0 0 0,0-1 0,-1-2 0,1 5 2140,-7 0-2751,0-2 917,1-1-1021,1-1 919,1-2-306,1-1 102,1-1 0,1 0-1190,0 5 1530,1 1-510,-7 0 170,1-1 0,0-2 0,1-1-117,0 5 150,2 0-50,2-1 17,0 4 0,0 0 0,1-2 0,-6-2 0,-1 4 0,1-2 0,1-1 0,0 4 0,3-1 0,-6-2 0,1-1 0,0 2 0,2 0 0,1-2 0,-5-2 0,2-2 0,0-1 0,2 5 0,-5-1 0,1 0 0,1-2 0,3-1 0,6 5 0,3-1 0,1 0-908,-1 3 1167,-7 0-389,-1-2 130,5 4 0,-6-2 0,1-2 243,1-2-312,0 3 103,0-1-34,1-1 0,7 4 108,0-1-139,0-3 47,-1-1-16,0-2 0,-8-2 0,-1-1 0,5 5 0,1 0 0,1 6 0,-1-1 0,1-1 0,-1-3 0,5 3 0,0-1 0,-6-2 0,-1-1 0,-2 3 0,-7-1 0,1 4 0,1-1 0,1-1 0,2-3 0,8 3 0,1-2 0,2-1 0,-2-1 0,-1-3 0,-1-1 0,-1-1 0,-1 4 0,0 1 0,0 6 0,-1-2 1807,0 0-2323,0-3 774,0-3-258,1 5 0,-1-2-356,1-1 458,-1 5-153,1-1 51,-1-2 0,1-2 0,-1-2 0,6 5 0,1-2 1233,-1-1-1586,0-1 530,-2 4-177,-1-1 1313,-1-2-1688,-1 0 563,-1-3-188,0-1 1564,0-1-2011,1-1 1500,-1 0-1290,0 0 355,1-1-118,-1 1 0,0 0 0,7 6 0,-1 0 0,6-1 0</inkml:trace>
</inkml:ink>
</file>

<file path=ppt/media/image1.png>
</file>

<file path=ppt/media/image10.png>
</file>

<file path=ppt/media/image12.png>
</file>

<file path=ppt/media/image14.png>
</file>

<file path=ppt/media/image19.png>
</file>

<file path=ppt/media/image2.png>
</file>

<file path=ppt/media/image20.png>
</file>

<file path=ppt/media/image21.png>
</file>

<file path=ppt/media/image24.png>
</file>

<file path=ppt/media/image27.png>
</file>

<file path=ppt/media/image3.png>
</file>

<file path=ppt/media/image30.png>
</file>

<file path=ppt/media/image33.png>
</file>

<file path=ppt/media/image34.png>
</file>

<file path=ppt/media/image37.png>
</file>

<file path=ppt/media/image38.png>
</file>

<file path=ppt/media/image4.png>
</file>

<file path=ppt/media/image42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E5356-EDF1-BEC4-F807-8E904DFC9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795832-8749-184E-9BAD-DF17161A6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85198-30E4-8750-D34C-D8D61A61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AB882-4A38-E8F5-1FA1-98CCB9A2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99D56-9B51-99B3-C85D-188ABD70E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2117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A849-87BA-4C60-F4E8-7A48E2872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18B153-6B26-8305-270B-6B10975F3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D9F38-C890-30E0-4220-1858A4B9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84D29-C796-8C2C-082E-CB062ED54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00EE-755C-AF08-03C6-16E973542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8058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ADEC55-5DA5-3959-B529-3F858C5CF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62D9FC-70D0-A45F-0C49-057F0B3C39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94CFF-8C55-5169-3642-D5E000F2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E8F94-01BE-445E-FA31-292CD1851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7B375-9AD5-2F67-D59C-188FCC267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24072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1A92C-53B9-7726-FF76-ABF4E0641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E883E-6279-8761-4D99-C81508FAA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0CD8E-F48C-DDD5-6F5E-D58F1FD6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D9979-A7CE-1BC1-FBBB-6A6F9C86F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3D40B-DC33-14BF-5C10-2721BA726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27556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7F9E4-8894-3F1F-ECC1-1EA2C7FF0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AA4C0-A5BA-643C-2CBA-81370BFE0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B629A-183E-21B7-F50F-99301BE08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0B838-0706-E0AC-ADDC-467A34F6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9B63F-AEBC-B301-11F4-0ACCBC471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55356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5205-FBE8-3945-4F02-09A67AEBD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16BAD-50F6-5077-3E0A-614D3E569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E9EDB-40FB-305E-BE3E-335DBE10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7D5BB-1D4F-07F1-D826-FCD663A72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78ECA7-8ED5-7BD8-7BCC-F72F23159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C809EB-3112-9589-4D58-CB93DA0C1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98186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3EB07-D8A1-3D06-6D65-4CBEB2AD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DE9A3-D483-D5A3-58BF-CC1459C6C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F46AD-1954-6455-1E1C-4680FEE9B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98043-E842-74BE-20BD-37DB1CC7F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F0474B-6102-7E21-4C39-BC09E67FC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03B9CB-CB66-E136-98C7-357AD5F8C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ABC55A-6516-5035-9C67-FA4679D5B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09932E-D693-B125-272F-327BC4881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79920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E1CBB-60BB-E4AA-F568-E8CF254B7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CA4AF-7758-0B7C-8618-674BEB676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DA75F-21E6-903D-60E8-FBA881A28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881AA-99F0-99B7-7928-A90256C6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7560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28D859-904C-DEBB-B146-E22D7B417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3C2408-FA9A-2D94-9225-D729E3F8C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BCF0C1-829C-69FB-C613-4B3F9A23B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6393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EA4D6-77EE-BE38-7967-5DD0F7C78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9784D-F59E-2FEA-E00C-B4720BBEE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14976-8728-29CE-0BDA-B491B1307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2C2D9-1CF0-3512-02A3-F3B1FF757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1BA58-06B1-FDC5-B54F-07D4F948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3A431-47DE-24B5-00DC-F24BB9C64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37840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28888-29E6-6EC3-D24F-98F331B8B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295B2F-3168-FCC5-FDEE-E5807CF03D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0D746-1227-3B92-B303-1591921CC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185AE6-AA62-684E-9926-F3D1BE436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BA391-0C63-A4C9-D9EC-413BAFDB6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7275F-7A6D-896B-5371-B550A06C1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3301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25AB34-74B2-7385-C94A-DF1C140F5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955E0-5A85-5BA3-0156-793F20063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56EE8-67E9-B0F2-E323-34B2B75144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B51606-B5A4-4E45-AC07-CEA239D21BEC}" type="datetimeFigureOut">
              <a:rPr lang="en-IE" smtClean="0"/>
              <a:t>07/10/2024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7B866-ECDE-8EA0-5175-5E68A489F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938F5-93DA-AB75-14F8-DD685439F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D99166-E98A-49BE-B80F-5BBBEC25E9A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8803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customXml" Target="../ink/ink5.xml"/><Relationship Id="rId4" Type="http://schemas.openxmlformats.org/officeDocument/2006/relationships/image" Target="../media/image3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26CAB-67AF-1CA5-B0E7-1AA037F2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H12 data (SL -300 1000)  left-right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B7CE1-1FC6-6F98-4A4A-1001307F0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740" y="1690688"/>
            <a:ext cx="9494520" cy="48239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C722559-38C4-436A-8AB7-C260B089D62C}"/>
                  </a:ext>
                </a:extLst>
              </p14:cNvPr>
              <p14:cNvContentPartPr/>
              <p14:nvPr/>
            </p14:nvContentPartPr>
            <p14:xfrm>
              <a:off x="6860005" y="4290166"/>
              <a:ext cx="4056840" cy="17989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C722559-38C4-436A-8AB7-C260B089D62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51005" y="4281526"/>
                <a:ext cx="4074480" cy="181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9789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C6D1-E71E-2F57-FD4B-9A8749729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(C34; FC34; C34-;</a:t>
            </a:r>
            <a:r>
              <a:rPr lang="en-IE" dirty="0">
                <a:solidFill>
                  <a:srgbClr val="FF0000"/>
                </a:solidFill>
              </a:rPr>
              <a:t>C34+</a:t>
            </a:r>
            <a:r>
              <a:rPr lang="en-IE" dirty="0"/>
              <a:t>) which one is better?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54812E-D07D-475B-8527-5ED4BC1B3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73" y="1453174"/>
            <a:ext cx="3738568" cy="28039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10FE95-ED68-5147-B27F-84D848484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825" y="1363256"/>
            <a:ext cx="3978349" cy="2983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EF903A-7BFF-8351-F992-BE070A928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553" y="1299461"/>
            <a:ext cx="4148469" cy="31113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AF9FA0-0671-1953-7A5D-DBEB07BBD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8475" y="4410813"/>
            <a:ext cx="3135325" cy="235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41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5D8DD-E934-2A93-B2CD-41BE10FA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RL -400-100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84F89-F979-1C04-F931-FE2CFA4DC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E65C8B-4B55-4130-2A59-120E06AAA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8261970" cy="419768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6AE2B1F-42F3-5606-96CD-9079D834282B}"/>
                  </a:ext>
                </a:extLst>
              </p14:cNvPr>
              <p14:cNvContentPartPr/>
              <p14:nvPr/>
            </p14:nvContentPartPr>
            <p14:xfrm>
              <a:off x="1966647" y="3870360"/>
              <a:ext cx="1627920" cy="2041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6AE2B1F-42F3-5606-96CD-9079D834282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8007" y="3861720"/>
                <a:ext cx="1645560" cy="205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3338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7B26-AFCF-CF7D-24BA-61407A90E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645" y="365125"/>
            <a:ext cx="10386237" cy="1325563"/>
          </a:xfrm>
        </p:spPr>
        <p:txBody>
          <a:bodyPr/>
          <a:lstStyle/>
          <a:p>
            <a:r>
              <a:rPr lang="en-IE" dirty="0"/>
              <a:t>(C34; FC34; </a:t>
            </a:r>
            <a:r>
              <a:rPr lang="en-IE" dirty="0">
                <a:solidFill>
                  <a:srgbClr val="FF0000"/>
                </a:solidFill>
              </a:rPr>
              <a:t>C34-</a:t>
            </a:r>
            <a:r>
              <a:rPr lang="en-IE" dirty="0"/>
              <a:t>) which one is better?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4BD74-2A7C-C022-6706-EDA6F9C8A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9525" y="1690688"/>
            <a:ext cx="3948648" cy="29614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AE0BF8-BC77-37C6-0B3F-C60A6C24D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27" y="1446139"/>
            <a:ext cx="4362480" cy="32718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0FF6F5-7A61-EA31-19AD-51EB25DBA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2068" y="1690688"/>
            <a:ext cx="3948648" cy="296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344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8EF8-DA21-E494-BED8-69FF6069B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A2C55-C6B2-5C39-70D5-CBD8F2BB3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15552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4887B-5FDC-99B0-AFF7-0EBB792B8A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My data P1-P6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C57F2-4366-E7B4-1467-116E9FE089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589870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94E5B-A5B9-2F6A-1CA1-4DC580683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(C34; </a:t>
            </a:r>
            <a:r>
              <a:rPr lang="en-IE" dirty="0">
                <a:solidFill>
                  <a:srgbClr val="FF0000"/>
                </a:solidFill>
              </a:rPr>
              <a:t>FC34</a:t>
            </a:r>
            <a:r>
              <a:rPr lang="en-IE" dirty="0"/>
              <a:t>) </a:t>
            </a:r>
            <a:r>
              <a:rPr lang="en-IE" sz="1800" b="0" i="0" dirty="0">
                <a:effectLst/>
                <a:latin typeface="Menlo"/>
              </a:rPr>
              <a:t>Ts = [-800:50:2000];?? Drag problem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E8AD6-EDE4-EA38-E8F3-FD7707526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A28281-C6C9-C0DB-1B92-A7A1E0D680BB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6F565C7-78BE-E093-96AC-88F3DFB80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1930"/>
            <a:ext cx="7676005" cy="38999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7C3B6A-B95B-8D71-3F9E-6E78BF7A5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541" y="794"/>
            <a:ext cx="5334000" cy="4000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5BC1F3-8E61-AC54-DF77-9CFF7A3FD6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251" y="3710763"/>
            <a:ext cx="3836581" cy="287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917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94E5B-A5B9-2F6A-1CA1-4DC580683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(C34; </a:t>
            </a:r>
            <a:r>
              <a:rPr lang="en-IE" dirty="0">
                <a:solidFill>
                  <a:srgbClr val="FF0000"/>
                </a:solidFill>
              </a:rPr>
              <a:t>FC34</a:t>
            </a:r>
            <a:r>
              <a:rPr lang="en-IE" dirty="0"/>
              <a:t>) </a:t>
            </a:r>
            <a:r>
              <a:rPr lang="en-IE" sz="1800" b="0" i="0" dirty="0">
                <a:effectLst/>
                <a:latin typeface="Menlo"/>
              </a:rPr>
              <a:t>Ts =[-300:50:1000];??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E8AD6-EDE4-EA38-E8F3-FD7707526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5F4CDF-1CC4-D4FB-6676-3B10C9224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3134" y="1790271"/>
            <a:ext cx="9778409" cy="49681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A6172D-B4CF-BD5A-ABB3-F3A3FFCC7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996" y="4036481"/>
            <a:ext cx="3929893" cy="2947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E220AB-0C12-B2E8-489C-1D0FB5D1F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981" y="681037"/>
            <a:ext cx="4473925" cy="33554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A28281-C6C9-C0DB-1B92-A7A1E0D680BB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</p:spTree>
    <p:extLst>
      <p:ext uri="{BB962C8B-B14F-4D97-AF65-F5344CB8AC3E}">
        <p14:creationId xmlns:p14="http://schemas.microsoft.com/office/powerpoint/2010/main" val="344595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2F9C-4AD4-E4F7-21F9-B6E8A297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FDI only  (C34; </a:t>
            </a:r>
            <a:r>
              <a:rPr lang="en-IE" dirty="0">
                <a:solidFill>
                  <a:srgbClr val="FF0000"/>
                </a:solidFill>
              </a:rPr>
              <a:t>C34+</a:t>
            </a:r>
            <a:r>
              <a:rPr lang="en-IE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9658-45C4-CAB8-BEB9-E27CA27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CEB19-E093-A6F2-FD1D-173ADA7AC0FC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66FD58A-4CCF-85BF-F5F6-E94B7E5BB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2823"/>
            <a:ext cx="7899991" cy="40137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5B68FF-73EB-6288-2E68-30E1B6694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352" y="365125"/>
            <a:ext cx="4395185" cy="32963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EC25095-CC26-BE67-6912-AAC7E8627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110" y="3724381"/>
            <a:ext cx="3909667" cy="29322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0A9E25C-261E-F011-DD57-4CA18638FCE7}"/>
                  </a:ext>
                </a:extLst>
              </p14:cNvPr>
              <p14:cNvContentPartPr/>
              <p14:nvPr/>
            </p14:nvContentPartPr>
            <p14:xfrm>
              <a:off x="4773567" y="2136240"/>
              <a:ext cx="3435120" cy="15541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0A9E25C-261E-F011-DD57-4CA18638FCE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64567" y="2127600"/>
                <a:ext cx="3452760" cy="157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4246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2F9C-4AD4-E4F7-21F9-B6E8A297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FDI only  (C34; </a:t>
            </a:r>
            <a:r>
              <a:rPr lang="en-IE" dirty="0">
                <a:solidFill>
                  <a:srgbClr val="FF0000"/>
                </a:solidFill>
              </a:rPr>
              <a:t>C34+</a:t>
            </a:r>
            <a:r>
              <a:rPr lang="en-IE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9658-45C4-CAB8-BEB9-E27CA27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CEB19-E093-A6F2-FD1D-173ADA7AC0FC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BFC89D-C4CB-97D7-798F-8F4F2A896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63" y="2107852"/>
            <a:ext cx="7870751" cy="39989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9E72D8-96DF-B756-C343-F92C9E644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724" y="573927"/>
            <a:ext cx="4403650" cy="33027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2DCFEC-0362-4E15-7F19-9A03BD089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8672" y="3844059"/>
            <a:ext cx="3794671" cy="284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600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2F9C-4AD4-E4F7-21F9-B6E8A297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BCP only  (C34; </a:t>
            </a:r>
            <a:r>
              <a:rPr lang="en-IE" dirty="0">
                <a:solidFill>
                  <a:srgbClr val="FF0000"/>
                </a:solidFill>
              </a:rPr>
              <a:t>C34-</a:t>
            </a:r>
            <a:r>
              <a:rPr lang="en-IE" dirty="0"/>
              <a:t> 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9658-45C4-CAB8-BEB9-E27CA27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CEB19-E093-A6F2-FD1D-173ADA7AC0FC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D0AC3F4-7638-E3C8-5E75-71FBF9765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30031" y="1776864"/>
            <a:ext cx="9778409" cy="496814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E2F12CC-08BE-375A-9B68-6E51B2465A33}"/>
                  </a:ext>
                </a:extLst>
              </p14:cNvPr>
              <p14:cNvContentPartPr/>
              <p14:nvPr/>
            </p14:nvContentPartPr>
            <p14:xfrm>
              <a:off x="4050431" y="4185066"/>
              <a:ext cx="3669840" cy="22759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E2F12CC-08BE-375A-9B68-6E51B2465A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41791" y="4176426"/>
                <a:ext cx="3687480" cy="229356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47E8CB4B-04F8-6F69-4858-2F66BD0D6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8954" y="494976"/>
            <a:ext cx="3945960" cy="29594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FDA9DC0-AB58-7B71-9C8F-95AE0A6522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20271" y="3454446"/>
            <a:ext cx="4197224" cy="314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36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695E0-A19D-014F-47CF-DAA22CF57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Left only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09D88E-31DF-5845-567A-46220BD0D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49" y="1649573"/>
            <a:ext cx="9257414" cy="470344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A8CECCE-9BC4-5DF1-5E0E-3AAC1B422CB3}"/>
                  </a:ext>
                </a:extLst>
              </p14:cNvPr>
              <p14:cNvContentPartPr/>
              <p14:nvPr/>
            </p14:nvContentPartPr>
            <p14:xfrm>
              <a:off x="6651925" y="4112326"/>
              <a:ext cx="3229560" cy="1504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A8CECCE-9BC4-5DF1-5E0E-3AAC1B422CB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42925" y="4103686"/>
                <a:ext cx="3247200" cy="152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14650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2F9C-4AD4-E4F7-21F9-B6E8A297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P6 BCP only  (C34; </a:t>
            </a:r>
            <a:r>
              <a:rPr lang="en-IE" dirty="0">
                <a:solidFill>
                  <a:srgbClr val="FF0000"/>
                </a:solidFill>
              </a:rPr>
              <a:t>C34-</a:t>
            </a:r>
            <a:r>
              <a:rPr lang="en-IE" dirty="0"/>
              <a:t> 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9658-45C4-CAB8-BEB9-E27CA27B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CEB19-E093-A6F2-FD1D-173ADA7AC0FC}"/>
              </a:ext>
            </a:extLst>
          </p:cNvPr>
          <p:cNvSpPr txBox="1"/>
          <p:nvPr/>
        </p:nvSpPr>
        <p:spPr>
          <a:xfrm>
            <a:off x="167463" y="112991"/>
            <a:ext cx="8213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4000" dirty="0">
                <a:solidFill>
                  <a:srgbClr val="FF0000"/>
                </a:solidFill>
              </a:rPr>
              <a:t>SL</a:t>
            </a:r>
            <a:endParaRPr lang="en-IE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FD0B69-6A56-6F4C-89F7-244FDD853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2292" y="365125"/>
            <a:ext cx="4172245" cy="31291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B5AE5F-E19D-3488-9FCF-838654D5F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4830" y="1849396"/>
            <a:ext cx="8470821" cy="43037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62489D-E99C-2B09-935C-1DC421692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9940" y="3563506"/>
            <a:ext cx="3889158" cy="291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70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B2833-EB21-6DF0-E06F-FBC5D850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P1-P5 no MB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F4084-59FA-BD26-98A9-7A7AB1FE2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924766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04545-7EA5-D4DB-8088-80C9DE20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273CA-DB97-8F11-B3E5-A919711C6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40910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74C2E-7BF0-962A-5743-2BADF6CC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E3DCD-B7AF-AD36-BA92-C82DCFBC6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54627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654CB-A43C-296D-7B88-AF1AC6EE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59DC1-7D18-A3FB-5C9C-1E1343208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0012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FA034-367D-3668-68F7-4018298F9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BF43C-96B4-AEB1-1FCC-FDE048B05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86041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6772-FA55-5CBD-938F-4A216D8FF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EC558-FE0B-F425-273F-37FD7AA12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311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F49B8-F6C7-637A-BA49-519395735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Right only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2E0AD-FE97-38EA-4781-0EFCBBA79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E071EA-BD2D-9C61-3347-D21149A21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315" y="1339702"/>
            <a:ext cx="9980129" cy="507063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FE89D70-6F27-A0F9-363C-FBD129512B21}"/>
                  </a:ext>
                </a:extLst>
              </p14:cNvPr>
              <p14:cNvContentPartPr/>
              <p14:nvPr/>
            </p14:nvContentPartPr>
            <p14:xfrm>
              <a:off x="6829405" y="3908566"/>
              <a:ext cx="3537000" cy="1963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FE89D70-6F27-A0F9-363C-FBD129512B2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20405" y="3899926"/>
                <a:ext cx="3554640" cy="198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4954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C392C-540E-FE30-C62C-A274484FE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9468C-A7E7-75A4-122F-4D6E94054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7FD20-0E5C-51DF-15FC-B32F4A5F2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64" y="1646371"/>
            <a:ext cx="9860497" cy="500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0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1576-8C2E-50EB-4E02-8E89D5FB6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FD8BB87-CA21-8C04-6CEA-5CDFDFCB1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5565" y="2187391"/>
            <a:ext cx="5334000" cy="40005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5E82C6-8D1D-7843-FFEE-259EB474B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35" y="214598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41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42860-F745-B8F5-355C-9C78E6AC7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SL/</a:t>
            </a:r>
            <a:r>
              <a:rPr lang="en-IE" dirty="0" err="1"/>
              <a:t>iSL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D351A-7C22-B70B-78F7-1E96DD39F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9FFD79-6AF9-F092-8689-7CFF5021F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8683256" cy="44117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81896F-99AD-7185-E178-30CD8D01C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940" y="3590371"/>
            <a:ext cx="4205176" cy="315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51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542F-DAEF-CBA7-2CCB-98F42F386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riSL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0CB7E-D575-6E76-73F1-959CC6722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C48628-3C9A-BF5E-BD61-34BAD0700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6680" y="1690688"/>
            <a:ext cx="9842205" cy="5000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71060C-B54A-D1FB-EEC7-EF5A23200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160" y="3136605"/>
            <a:ext cx="4053811" cy="304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4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CB864-9F98-4860-68CA-59AAB819C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((a)bb_)</a:t>
            </a:r>
            <a:r>
              <a:rPr lang="en-US" altLang="zh-CN" dirty="0" err="1"/>
              <a:t>cICAriSL</a:t>
            </a:r>
            <a:r>
              <a:rPr lang="en-US" altLang="zh-CN" dirty="0"/>
              <a:t> 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7D80-D443-3033-9F40-327DD6B10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2283F4-3C35-D677-0309-550004BDC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27" y="2434982"/>
            <a:ext cx="7630633" cy="38769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F55C6B-135C-0209-8FC0-A634AB087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279" y="2434982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54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73B08-6853-B8E7-9B8C-A3294F0AD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dirty="0"/>
              <a:t>My pipeline (</a:t>
            </a:r>
            <a:r>
              <a:rPr lang="en-IE" dirty="0">
                <a:solidFill>
                  <a:srgbClr val="FF0000"/>
                </a:solidFill>
              </a:rPr>
              <a:t>SL</a:t>
            </a:r>
            <a:r>
              <a:rPr lang="en-IE" dirty="0"/>
              <a:t> -300 1000) </a:t>
            </a:r>
            <a:br>
              <a:rPr lang="en-IE" dirty="0"/>
            </a:br>
            <a:r>
              <a:rPr lang="en-IE" dirty="0" err="1"/>
              <a:t>csd</a:t>
            </a:r>
            <a:r>
              <a:rPr lang="en-IE" dirty="0"/>
              <a:t> changed the amplitude and shape a lot?</a:t>
            </a:r>
            <a:br>
              <a:rPr lang="en-IE" dirty="0"/>
            </a:br>
            <a:r>
              <a:rPr lang="en-IE" dirty="0"/>
              <a:t>Diff </a:t>
            </a:r>
            <a:r>
              <a:rPr lang="en-US" altLang="zh-CN" dirty="0"/>
              <a:t>amplitude compare to H</a:t>
            </a:r>
            <a:endParaRPr lang="en-I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B9387A-5CD8-B13F-AA9B-75133487D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3" y="2020297"/>
            <a:ext cx="9087293" cy="46170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7A9DDC-CE75-3FA4-506B-7A72951A4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739" y="3139674"/>
            <a:ext cx="3738568" cy="280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456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</Words>
  <Application>Microsoft Office PowerPoint</Application>
  <PresentationFormat>Widescreen</PresentationFormat>
  <Paragraphs>25</Paragraphs>
  <Slides>26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Menlo</vt:lpstr>
      <vt:lpstr>Aptos</vt:lpstr>
      <vt:lpstr>Aptos Display</vt:lpstr>
      <vt:lpstr>Arial</vt:lpstr>
      <vt:lpstr>Office Theme</vt:lpstr>
      <vt:lpstr>H12 data (SL -300 1000)  left-right</vt:lpstr>
      <vt:lpstr>Left only</vt:lpstr>
      <vt:lpstr>Right only</vt:lpstr>
      <vt:lpstr>RL</vt:lpstr>
      <vt:lpstr>PowerPoint Presentation</vt:lpstr>
      <vt:lpstr>SL/iSL</vt:lpstr>
      <vt:lpstr>riSL</vt:lpstr>
      <vt:lpstr>((a)bb_)cICAriSL </vt:lpstr>
      <vt:lpstr>My pipeline (SL -300 1000)  csd changed the amplitude and shape a lot? Diff amplitude compare to H</vt:lpstr>
      <vt:lpstr>(C34; FC34; C34-;C34+) which one is better?</vt:lpstr>
      <vt:lpstr>RL -400-100</vt:lpstr>
      <vt:lpstr>(C34; FC34; C34-) which one is better?</vt:lpstr>
      <vt:lpstr>PowerPoint Presentation</vt:lpstr>
      <vt:lpstr>My data P1-P6</vt:lpstr>
      <vt:lpstr>P6 (C34; FC34) Ts = [-800:50:2000];?? Drag problem</vt:lpstr>
      <vt:lpstr>P6 (C34; FC34) Ts =[-300:50:1000];??</vt:lpstr>
      <vt:lpstr>P6 FDI only  (C34; C34+)</vt:lpstr>
      <vt:lpstr>P6 FDI only  (C34; C34+)</vt:lpstr>
      <vt:lpstr>P6 BCP only  (C34; C34- )</vt:lpstr>
      <vt:lpstr>P6 BCP only  (C34; C34- )</vt:lpstr>
      <vt:lpstr>P1-P5 no MB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Liang Tong</dc:creator>
  <cp:lastModifiedBy>Liang Tong</cp:lastModifiedBy>
  <cp:revision>15</cp:revision>
  <dcterms:created xsi:type="dcterms:W3CDTF">2024-10-07T09:56:07Z</dcterms:created>
  <dcterms:modified xsi:type="dcterms:W3CDTF">2024-10-07T18:26:48Z</dcterms:modified>
</cp:coreProperties>
</file>

<file path=docProps/thumbnail.jpeg>
</file>